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66" r:id="rId7"/>
    <p:sldId id="264" r:id="rId8"/>
    <p:sldId id="259" r:id="rId9"/>
    <p:sldId id="267" r:id="rId10"/>
    <p:sldId id="265" r:id="rId11"/>
  </p:sldIdLst>
  <p:sldSz cx="12801600" cy="96012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87" d="100"/>
          <a:sy n="87" d="100"/>
        </p:scale>
        <p:origin x="390" y="211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7948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254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669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6986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1970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620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3178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670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69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596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892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8889-DF74-4991-9278-CB01EE26BCD7}" type="datetimeFigureOut">
              <a:rPr lang="en-MY" smtClean="0"/>
              <a:t>10/8/2022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BBA46-0108-429C-BF4B-2CB3B7191B6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708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: Pentagon 62">
            <a:extLst>
              <a:ext uri="{FF2B5EF4-FFF2-40B4-BE49-F238E27FC236}">
                <a16:creationId xmlns:a16="http://schemas.microsoft.com/office/drawing/2014/main" xmlns="" id="{8E317F3F-BFEA-482A-B8BF-97C3A3BE9B78}"/>
              </a:ext>
            </a:extLst>
          </p:cNvPr>
          <p:cNvSpPr/>
          <p:nvPr/>
        </p:nvSpPr>
        <p:spPr>
          <a:xfrm>
            <a:off x="9387079" y="8409770"/>
            <a:ext cx="570156" cy="698072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" name="Flowchart: Predefined Process 4">
            <a:extLst>
              <a:ext uri="{FF2B5EF4-FFF2-40B4-BE49-F238E27FC236}">
                <a16:creationId xmlns:a16="http://schemas.microsoft.com/office/drawing/2014/main" xmlns="" id="{B1E8EED0-F5AD-4E37-9FED-35CE47254009}"/>
              </a:ext>
            </a:extLst>
          </p:cNvPr>
          <p:cNvSpPr/>
          <p:nvPr/>
        </p:nvSpPr>
        <p:spPr>
          <a:xfrm>
            <a:off x="1430764" y="1753493"/>
            <a:ext cx="524431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Flowchart: Predefined Process 5">
            <a:extLst>
              <a:ext uri="{FF2B5EF4-FFF2-40B4-BE49-F238E27FC236}">
                <a16:creationId xmlns:a16="http://schemas.microsoft.com/office/drawing/2014/main" xmlns="" id="{C0BF9719-8BC5-4068-8CE4-37791F513472}"/>
              </a:ext>
            </a:extLst>
          </p:cNvPr>
          <p:cNvSpPr/>
          <p:nvPr/>
        </p:nvSpPr>
        <p:spPr>
          <a:xfrm>
            <a:off x="2788020" y="1753493"/>
            <a:ext cx="55264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7" name="Flowchart: Predefined Process 6">
            <a:extLst>
              <a:ext uri="{FF2B5EF4-FFF2-40B4-BE49-F238E27FC236}">
                <a16:creationId xmlns:a16="http://schemas.microsoft.com/office/drawing/2014/main" xmlns="" id="{5F955158-5ABE-4BBB-871F-832762ADA44D}"/>
              </a:ext>
            </a:extLst>
          </p:cNvPr>
          <p:cNvSpPr/>
          <p:nvPr/>
        </p:nvSpPr>
        <p:spPr>
          <a:xfrm>
            <a:off x="3349203" y="1753493"/>
            <a:ext cx="579118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" name="Flowchart: Predefined Process 7">
            <a:extLst>
              <a:ext uri="{FF2B5EF4-FFF2-40B4-BE49-F238E27FC236}">
                <a16:creationId xmlns:a16="http://schemas.microsoft.com/office/drawing/2014/main" xmlns="" id="{27120B30-E91B-45F9-B136-D26ADE8B18B1}"/>
              </a:ext>
            </a:extLst>
          </p:cNvPr>
          <p:cNvSpPr/>
          <p:nvPr/>
        </p:nvSpPr>
        <p:spPr>
          <a:xfrm>
            <a:off x="4254641" y="1753493"/>
            <a:ext cx="515463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" name="Flowchart: Predefined Process 8">
            <a:extLst>
              <a:ext uri="{FF2B5EF4-FFF2-40B4-BE49-F238E27FC236}">
                <a16:creationId xmlns:a16="http://schemas.microsoft.com/office/drawing/2014/main" xmlns="" id="{59D105FA-3286-4F11-A1FB-1C2B79CC1C2C}"/>
              </a:ext>
            </a:extLst>
          </p:cNvPr>
          <p:cNvSpPr/>
          <p:nvPr/>
        </p:nvSpPr>
        <p:spPr>
          <a:xfrm>
            <a:off x="4762040" y="1753492"/>
            <a:ext cx="55264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" name="Flowchart: Predefined Process 9">
            <a:extLst>
              <a:ext uri="{FF2B5EF4-FFF2-40B4-BE49-F238E27FC236}">
                <a16:creationId xmlns:a16="http://schemas.microsoft.com/office/drawing/2014/main" xmlns="" id="{B55F7A43-C99B-42DA-926B-9D32FE736C5F}"/>
              </a:ext>
            </a:extLst>
          </p:cNvPr>
          <p:cNvSpPr/>
          <p:nvPr/>
        </p:nvSpPr>
        <p:spPr>
          <a:xfrm>
            <a:off x="5624456" y="1753491"/>
            <a:ext cx="53475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" name="Flowchart: Predefined Process 10">
            <a:extLst>
              <a:ext uri="{FF2B5EF4-FFF2-40B4-BE49-F238E27FC236}">
                <a16:creationId xmlns:a16="http://schemas.microsoft.com/office/drawing/2014/main" xmlns="" id="{E87660C1-B91A-40D8-B9B7-EFCBD750EEE8}"/>
              </a:ext>
            </a:extLst>
          </p:cNvPr>
          <p:cNvSpPr/>
          <p:nvPr/>
        </p:nvSpPr>
        <p:spPr>
          <a:xfrm>
            <a:off x="6176688" y="1753491"/>
            <a:ext cx="543238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8" name="Flowchart: Predefined Process 17">
            <a:extLst>
              <a:ext uri="{FF2B5EF4-FFF2-40B4-BE49-F238E27FC236}">
                <a16:creationId xmlns:a16="http://schemas.microsoft.com/office/drawing/2014/main" xmlns="" id="{3A044B5E-EACE-46FE-9AAA-9051E43513FA}"/>
              </a:ext>
            </a:extLst>
          </p:cNvPr>
          <p:cNvSpPr/>
          <p:nvPr/>
        </p:nvSpPr>
        <p:spPr>
          <a:xfrm rot="5400000">
            <a:off x="2947995" y="6685513"/>
            <a:ext cx="399650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BC3F0CB-07AF-4B77-B44C-BBA3AE5C7BAA}"/>
              </a:ext>
            </a:extLst>
          </p:cNvPr>
          <p:cNvSpPr/>
          <p:nvPr/>
        </p:nvSpPr>
        <p:spPr>
          <a:xfrm>
            <a:off x="314660" y="4199066"/>
            <a:ext cx="570156" cy="3693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3" name="Flowchart: Internal Storage 22">
            <a:extLst>
              <a:ext uri="{FF2B5EF4-FFF2-40B4-BE49-F238E27FC236}">
                <a16:creationId xmlns:a16="http://schemas.microsoft.com/office/drawing/2014/main" xmlns="" id="{C3FFDCA9-5F07-4E96-BF9F-697E9B004BD3}"/>
              </a:ext>
            </a:extLst>
          </p:cNvPr>
          <p:cNvSpPr/>
          <p:nvPr/>
        </p:nvSpPr>
        <p:spPr>
          <a:xfrm rot="5400000">
            <a:off x="2277929" y="-407002"/>
            <a:ext cx="570156" cy="2689412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4" name="Flowchart: Internal Storage 23">
            <a:extLst>
              <a:ext uri="{FF2B5EF4-FFF2-40B4-BE49-F238E27FC236}">
                <a16:creationId xmlns:a16="http://schemas.microsoft.com/office/drawing/2014/main" xmlns="" id="{2A966AF6-4B98-4A40-AA6A-81D48487DA62}"/>
              </a:ext>
            </a:extLst>
          </p:cNvPr>
          <p:cNvSpPr/>
          <p:nvPr/>
        </p:nvSpPr>
        <p:spPr>
          <a:xfrm rot="5400000">
            <a:off x="4966439" y="-398933"/>
            <a:ext cx="570156" cy="2689412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985260F2-6E1A-4E67-90D1-8B146F25D126}"/>
              </a:ext>
            </a:extLst>
          </p:cNvPr>
          <p:cNvSpPr/>
          <p:nvPr/>
        </p:nvSpPr>
        <p:spPr>
          <a:xfrm>
            <a:off x="8360023" y="5152331"/>
            <a:ext cx="1233540" cy="222683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 err="1"/>
              <a:t>Perabot</a:t>
            </a:r>
            <a:r>
              <a:rPr lang="en-MY" dirty="0"/>
              <a:t> lupus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1A7BAF37-C91F-4B43-BB90-F368E15A2951}"/>
              </a:ext>
            </a:extLst>
          </p:cNvPr>
          <p:cNvSpPr/>
          <p:nvPr/>
        </p:nvSpPr>
        <p:spPr>
          <a:xfrm>
            <a:off x="9828490" y="303896"/>
            <a:ext cx="394864" cy="3845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xmlns="" id="{5795D1C4-3566-4486-B6BC-3E60159D2BCE}"/>
              </a:ext>
            </a:extLst>
          </p:cNvPr>
          <p:cNvSpPr/>
          <p:nvPr/>
        </p:nvSpPr>
        <p:spPr>
          <a:xfrm rot="16200000">
            <a:off x="10386058" y="69473"/>
            <a:ext cx="1592132" cy="17579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Surau </a:t>
            </a:r>
            <a:r>
              <a:rPr lang="en-MY" dirty="0" err="1"/>
              <a:t>wanita</a:t>
            </a:r>
            <a:endParaRPr lang="en-MY" dirty="0"/>
          </a:p>
        </p:txBody>
      </p:sp>
      <p:sp>
        <p:nvSpPr>
          <p:cNvPr id="29" name="Flowchart: Predefined Process 28">
            <a:extLst>
              <a:ext uri="{FF2B5EF4-FFF2-40B4-BE49-F238E27FC236}">
                <a16:creationId xmlns:a16="http://schemas.microsoft.com/office/drawing/2014/main" xmlns="" id="{FB638D5F-24FF-4F81-BA3B-7C284CAFD952}"/>
              </a:ext>
            </a:extLst>
          </p:cNvPr>
          <p:cNvSpPr/>
          <p:nvPr/>
        </p:nvSpPr>
        <p:spPr>
          <a:xfrm rot="5400000">
            <a:off x="11074996" y="1030044"/>
            <a:ext cx="384589" cy="1928307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Rectangle: Top Corners Rounded 29">
            <a:extLst>
              <a:ext uri="{FF2B5EF4-FFF2-40B4-BE49-F238E27FC236}">
                <a16:creationId xmlns:a16="http://schemas.microsoft.com/office/drawing/2014/main" xmlns="" id="{B1EA27E9-4008-47BC-B36E-4CB177FAC408}"/>
              </a:ext>
            </a:extLst>
          </p:cNvPr>
          <p:cNvSpPr/>
          <p:nvPr/>
        </p:nvSpPr>
        <p:spPr>
          <a:xfrm rot="5400000">
            <a:off x="12061109" y="1013004"/>
            <a:ext cx="570156" cy="570156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900" dirty="0" err="1"/>
              <a:t>Tandas</a:t>
            </a:r>
            <a:endParaRPr lang="en-MY" sz="900" dirty="0"/>
          </a:p>
        </p:txBody>
      </p:sp>
      <p:sp>
        <p:nvSpPr>
          <p:cNvPr id="34" name="Flowchart: Internal Storage 33">
            <a:extLst>
              <a:ext uri="{FF2B5EF4-FFF2-40B4-BE49-F238E27FC236}">
                <a16:creationId xmlns:a16="http://schemas.microsoft.com/office/drawing/2014/main" xmlns="" id="{05372B24-2E9E-4525-AD8D-D204A84C3505}"/>
              </a:ext>
            </a:extLst>
          </p:cNvPr>
          <p:cNvSpPr/>
          <p:nvPr/>
        </p:nvSpPr>
        <p:spPr>
          <a:xfrm rot="5400000">
            <a:off x="10683227" y="5206700"/>
            <a:ext cx="570156" cy="1233540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02B692A1-7BA5-4C17-BC68-944506EFE0AC}"/>
              </a:ext>
            </a:extLst>
          </p:cNvPr>
          <p:cNvSpPr/>
          <p:nvPr/>
        </p:nvSpPr>
        <p:spPr>
          <a:xfrm rot="16200000">
            <a:off x="10880227" y="6232476"/>
            <a:ext cx="1235345" cy="113626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Surau </a:t>
            </a:r>
            <a:r>
              <a:rPr lang="en-MY" dirty="0" err="1"/>
              <a:t>Lelaki</a:t>
            </a:r>
            <a:endParaRPr lang="en-MY" dirty="0"/>
          </a:p>
        </p:txBody>
      </p:sp>
      <p:sp>
        <p:nvSpPr>
          <p:cNvPr id="36" name="Rectangle: Top Corners Rounded 35">
            <a:extLst>
              <a:ext uri="{FF2B5EF4-FFF2-40B4-BE49-F238E27FC236}">
                <a16:creationId xmlns:a16="http://schemas.microsoft.com/office/drawing/2014/main" xmlns="" id="{6FF08B02-DAF0-47B4-862D-222CD846CEAF}"/>
              </a:ext>
            </a:extLst>
          </p:cNvPr>
          <p:cNvSpPr/>
          <p:nvPr/>
        </p:nvSpPr>
        <p:spPr>
          <a:xfrm rot="5400000">
            <a:off x="12061109" y="6788073"/>
            <a:ext cx="570156" cy="570156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900" dirty="0" err="1"/>
              <a:t>Tandas</a:t>
            </a:r>
            <a:endParaRPr lang="en-MY" sz="9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DFF4D824-16A7-4836-83BA-4954DDA4FE32}"/>
              </a:ext>
            </a:extLst>
          </p:cNvPr>
          <p:cNvSpPr/>
          <p:nvPr/>
        </p:nvSpPr>
        <p:spPr>
          <a:xfrm>
            <a:off x="314661" y="4611438"/>
            <a:ext cx="570155" cy="3693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E69FE758-90CC-44CC-AB83-23EB752D9D63}"/>
              </a:ext>
            </a:extLst>
          </p:cNvPr>
          <p:cNvSpPr/>
          <p:nvPr/>
        </p:nvSpPr>
        <p:spPr>
          <a:xfrm>
            <a:off x="2100433" y="8892976"/>
            <a:ext cx="341556" cy="2958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AB89188F-9FE6-4F06-B4D5-034039019F3B}"/>
              </a:ext>
            </a:extLst>
          </p:cNvPr>
          <p:cNvSpPr txBox="1"/>
          <p:nvPr/>
        </p:nvSpPr>
        <p:spPr>
          <a:xfrm rot="16200000">
            <a:off x="789787" y="2601562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SKP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B41B499-9CFA-4F6D-9368-5866839D7CBC}"/>
              </a:ext>
            </a:extLst>
          </p:cNvPr>
          <p:cNvSpPr txBox="1"/>
          <p:nvPr/>
        </p:nvSpPr>
        <p:spPr>
          <a:xfrm rot="16200000">
            <a:off x="2146154" y="2601562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PEROLEHAN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2E52AB07-DD18-4161-8534-17BB2D9744D7}"/>
              </a:ext>
            </a:extLst>
          </p:cNvPr>
          <p:cNvSpPr txBox="1"/>
          <p:nvPr/>
        </p:nvSpPr>
        <p:spPr>
          <a:xfrm rot="16200000">
            <a:off x="2718087" y="2580939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PEROLEHAN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5347BAF7-49A8-45C4-88DB-402692A16706}"/>
              </a:ext>
            </a:extLst>
          </p:cNvPr>
          <p:cNvSpPr txBox="1"/>
          <p:nvPr/>
        </p:nvSpPr>
        <p:spPr>
          <a:xfrm rot="16200000">
            <a:off x="3573319" y="2601561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SEPCB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19CFF906-9CEF-4D8C-8B6B-43871FF1BFAD}"/>
              </a:ext>
            </a:extLst>
          </p:cNvPr>
          <p:cNvSpPr txBox="1"/>
          <p:nvPr/>
        </p:nvSpPr>
        <p:spPr>
          <a:xfrm rot="16200000">
            <a:off x="4091943" y="2586312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SEPCB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3C64180-43E3-4BD8-975A-5E7FA7CC80B8}"/>
              </a:ext>
            </a:extLst>
          </p:cNvPr>
          <p:cNvSpPr txBox="1"/>
          <p:nvPr/>
        </p:nvSpPr>
        <p:spPr>
          <a:xfrm rot="16200000">
            <a:off x="4951202" y="2596176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TERIMAAN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D3DC3C02-A4A4-4410-89D7-F425E7B4886F}"/>
              </a:ext>
            </a:extLst>
          </p:cNvPr>
          <p:cNvSpPr txBox="1"/>
          <p:nvPr/>
        </p:nvSpPr>
        <p:spPr>
          <a:xfrm rot="16200000">
            <a:off x="5463082" y="2586311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ICT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5DF06D-8313-468A-B94F-EB897620BD9C}"/>
              </a:ext>
            </a:extLst>
          </p:cNvPr>
          <p:cNvSpPr txBox="1"/>
          <p:nvPr/>
        </p:nvSpPr>
        <p:spPr>
          <a:xfrm>
            <a:off x="4518211" y="66623"/>
            <a:ext cx="4281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PELAN LANTAI STOR PUSAT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D55E010D-F5C1-4EA5-BCF1-32892FCA5082}"/>
              </a:ext>
            </a:extLst>
          </p:cNvPr>
          <p:cNvSpPr txBox="1"/>
          <p:nvPr/>
        </p:nvSpPr>
        <p:spPr>
          <a:xfrm>
            <a:off x="1890657" y="9147300"/>
            <a:ext cx="755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err="1"/>
              <a:t>Almari</a:t>
            </a:r>
            <a:r>
              <a:rPr lang="en-MY" sz="1000" dirty="0"/>
              <a:t> </a:t>
            </a:r>
            <a:r>
              <a:rPr lang="en-MY" sz="1000" dirty="0" err="1"/>
              <a:t>Besi</a:t>
            </a:r>
            <a:endParaRPr lang="en-MY" sz="1000" dirty="0"/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xmlns="" id="{CA5F98DF-D7BB-4125-A609-06ECC94CDA14}"/>
              </a:ext>
            </a:extLst>
          </p:cNvPr>
          <p:cNvSpPr/>
          <p:nvPr/>
        </p:nvSpPr>
        <p:spPr>
          <a:xfrm rot="16200000">
            <a:off x="504263" y="7853975"/>
            <a:ext cx="570156" cy="698072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1AE5776-4680-42F7-9626-1FF8DEEAAF65}"/>
              </a:ext>
            </a:extLst>
          </p:cNvPr>
          <p:cNvSpPr txBox="1"/>
          <p:nvPr/>
        </p:nvSpPr>
        <p:spPr>
          <a:xfrm>
            <a:off x="406858" y="7998754"/>
            <a:ext cx="774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err="1"/>
              <a:t>Pintu</a:t>
            </a:r>
            <a:r>
              <a:rPr lang="en-MY" sz="1000" dirty="0"/>
              <a:t> </a:t>
            </a:r>
            <a:r>
              <a:rPr lang="en-MY" sz="1000" dirty="0" err="1"/>
              <a:t>Masuk</a:t>
            </a:r>
            <a:r>
              <a:rPr lang="en-MY" sz="1000" dirty="0"/>
              <a:t> </a:t>
            </a:r>
          </a:p>
          <a:p>
            <a:pPr algn="ctr"/>
            <a:r>
              <a:rPr lang="en-MY" sz="1000" dirty="0"/>
              <a:t> 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39EAE585-5F33-4116-8435-E55573AA7128}"/>
              </a:ext>
            </a:extLst>
          </p:cNvPr>
          <p:cNvSpPr txBox="1"/>
          <p:nvPr/>
        </p:nvSpPr>
        <p:spPr>
          <a:xfrm rot="5400000">
            <a:off x="9230067" y="8481807"/>
            <a:ext cx="774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err="1"/>
              <a:t>Pintu</a:t>
            </a:r>
            <a:r>
              <a:rPr lang="en-MY" sz="1000" dirty="0"/>
              <a:t> </a:t>
            </a:r>
            <a:r>
              <a:rPr lang="en-MY" sz="1000" dirty="0" err="1"/>
              <a:t>Masuk</a:t>
            </a:r>
            <a:r>
              <a:rPr lang="en-MY" sz="1000" dirty="0"/>
              <a:t> </a:t>
            </a:r>
          </a:p>
          <a:p>
            <a:pPr algn="ctr"/>
            <a:r>
              <a:rPr lang="en-MY" sz="1000" dirty="0"/>
              <a:t> 2</a:t>
            </a:r>
          </a:p>
        </p:txBody>
      </p:sp>
      <p:sp>
        <p:nvSpPr>
          <p:cNvPr id="64" name="Flowchart: Predefined Process 63">
            <a:extLst>
              <a:ext uri="{FF2B5EF4-FFF2-40B4-BE49-F238E27FC236}">
                <a16:creationId xmlns:a16="http://schemas.microsoft.com/office/drawing/2014/main" xmlns="" id="{0D48B56D-3AC5-4B24-B901-AF0DFA38BD44}"/>
              </a:ext>
            </a:extLst>
          </p:cNvPr>
          <p:cNvSpPr/>
          <p:nvPr/>
        </p:nvSpPr>
        <p:spPr>
          <a:xfrm rot="5400000">
            <a:off x="2785334" y="8652273"/>
            <a:ext cx="317350" cy="755727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CC96A7E9-9CF4-4040-BEB3-05ACDBC33057}"/>
              </a:ext>
            </a:extLst>
          </p:cNvPr>
          <p:cNvSpPr txBox="1"/>
          <p:nvPr/>
        </p:nvSpPr>
        <p:spPr>
          <a:xfrm>
            <a:off x="2548665" y="9192120"/>
            <a:ext cx="755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err="1"/>
              <a:t>Kabinet</a:t>
            </a:r>
            <a:r>
              <a:rPr lang="en-MY" sz="1000" dirty="0"/>
              <a:t> 2 </a:t>
            </a:r>
            <a:r>
              <a:rPr lang="en-MY" sz="1000" dirty="0" err="1"/>
              <a:t>tingkat</a:t>
            </a:r>
            <a:endParaRPr lang="en-MY" sz="10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03BAA004-F758-41C6-B890-326A0DC0CF4F}"/>
              </a:ext>
            </a:extLst>
          </p:cNvPr>
          <p:cNvSpPr txBox="1"/>
          <p:nvPr/>
        </p:nvSpPr>
        <p:spPr>
          <a:xfrm>
            <a:off x="3346527" y="9183151"/>
            <a:ext cx="755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err="1"/>
              <a:t>Rak</a:t>
            </a:r>
            <a:r>
              <a:rPr lang="en-MY" sz="1000" dirty="0"/>
              <a:t>  4 </a:t>
            </a:r>
            <a:r>
              <a:rPr lang="en-MY" sz="1000" dirty="0" err="1"/>
              <a:t>tingkat</a:t>
            </a:r>
            <a:endParaRPr lang="en-MY" sz="1000" dirty="0"/>
          </a:p>
        </p:txBody>
      </p:sp>
      <p:sp>
        <p:nvSpPr>
          <p:cNvPr id="68" name="Flowchart: Internal Storage 67">
            <a:extLst>
              <a:ext uri="{FF2B5EF4-FFF2-40B4-BE49-F238E27FC236}">
                <a16:creationId xmlns:a16="http://schemas.microsoft.com/office/drawing/2014/main" xmlns="" id="{5D82602B-82C9-4E8D-8B7B-A7AA97348D82}"/>
              </a:ext>
            </a:extLst>
          </p:cNvPr>
          <p:cNvSpPr/>
          <p:nvPr/>
        </p:nvSpPr>
        <p:spPr>
          <a:xfrm rot="5400000">
            <a:off x="3591093" y="8761069"/>
            <a:ext cx="301491" cy="553998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E9A097DD-48F3-499F-B412-4706834AE8BA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66" name="Flowchart: Internal Storage 65">
            <a:extLst>
              <a:ext uri="{FF2B5EF4-FFF2-40B4-BE49-F238E27FC236}">
                <a16:creationId xmlns:a16="http://schemas.microsoft.com/office/drawing/2014/main" xmlns="" id="{E7FD2D23-C045-4139-A6C9-A39463567F09}"/>
              </a:ext>
            </a:extLst>
          </p:cNvPr>
          <p:cNvSpPr/>
          <p:nvPr/>
        </p:nvSpPr>
        <p:spPr>
          <a:xfrm>
            <a:off x="327208" y="5068629"/>
            <a:ext cx="570156" cy="975814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0" name="Flowchart: Predefined Process 69">
            <a:extLst>
              <a:ext uri="{FF2B5EF4-FFF2-40B4-BE49-F238E27FC236}">
                <a16:creationId xmlns:a16="http://schemas.microsoft.com/office/drawing/2014/main" xmlns="" id="{AF6F162A-15DC-4FE1-B074-336B4E9BE0D5}"/>
              </a:ext>
            </a:extLst>
          </p:cNvPr>
          <p:cNvSpPr/>
          <p:nvPr/>
        </p:nvSpPr>
        <p:spPr>
          <a:xfrm>
            <a:off x="326330" y="1802648"/>
            <a:ext cx="570156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1" name="Flowchart: Predefined Process 70">
            <a:extLst>
              <a:ext uri="{FF2B5EF4-FFF2-40B4-BE49-F238E27FC236}">
                <a16:creationId xmlns:a16="http://schemas.microsoft.com/office/drawing/2014/main" xmlns="" id="{99BC83E4-B486-4173-9031-411B53D39C9D}"/>
              </a:ext>
            </a:extLst>
          </p:cNvPr>
          <p:cNvSpPr/>
          <p:nvPr/>
        </p:nvSpPr>
        <p:spPr>
          <a:xfrm>
            <a:off x="1959678" y="1755284"/>
            <a:ext cx="53475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D15C806F-56BF-45F0-BADE-B62E752AF93B}"/>
              </a:ext>
            </a:extLst>
          </p:cNvPr>
          <p:cNvSpPr txBox="1"/>
          <p:nvPr/>
        </p:nvSpPr>
        <p:spPr>
          <a:xfrm rot="16200000">
            <a:off x="1275672" y="2581837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SKP</a:t>
            </a:r>
          </a:p>
        </p:txBody>
      </p:sp>
      <p:sp>
        <p:nvSpPr>
          <p:cNvPr id="2" name="Rectangle: Top Corners Snipped 1">
            <a:extLst>
              <a:ext uri="{FF2B5EF4-FFF2-40B4-BE49-F238E27FC236}">
                <a16:creationId xmlns:a16="http://schemas.microsoft.com/office/drawing/2014/main" xmlns="" id="{882910E5-8502-4E46-9578-1055BD07EA0D}"/>
              </a:ext>
            </a:extLst>
          </p:cNvPr>
          <p:cNvSpPr/>
          <p:nvPr/>
        </p:nvSpPr>
        <p:spPr>
          <a:xfrm rot="10800000">
            <a:off x="1778597" y="3980324"/>
            <a:ext cx="369333" cy="355008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3" name="Rectangle: Top Corners Snipped 72">
            <a:extLst>
              <a:ext uri="{FF2B5EF4-FFF2-40B4-BE49-F238E27FC236}">
                <a16:creationId xmlns:a16="http://schemas.microsoft.com/office/drawing/2014/main" xmlns="" id="{12C3E6A1-E3C8-4ED4-B664-0DB431741143}"/>
              </a:ext>
            </a:extLst>
          </p:cNvPr>
          <p:cNvSpPr/>
          <p:nvPr/>
        </p:nvSpPr>
        <p:spPr>
          <a:xfrm rot="10800000">
            <a:off x="4255096" y="3980324"/>
            <a:ext cx="369333" cy="355008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4" name="Flowchart: Predefined Process 73">
            <a:extLst>
              <a:ext uri="{FF2B5EF4-FFF2-40B4-BE49-F238E27FC236}">
                <a16:creationId xmlns:a16="http://schemas.microsoft.com/office/drawing/2014/main" xmlns="" id="{45CF94AB-D7E1-401F-9BF1-6313BE1BBBC8}"/>
              </a:ext>
            </a:extLst>
          </p:cNvPr>
          <p:cNvSpPr/>
          <p:nvPr/>
        </p:nvSpPr>
        <p:spPr>
          <a:xfrm>
            <a:off x="6960204" y="1755284"/>
            <a:ext cx="534757" cy="1731997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75" name="Flowchart: Predefined Process 74">
            <a:extLst>
              <a:ext uri="{FF2B5EF4-FFF2-40B4-BE49-F238E27FC236}">
                <a16:creationId xmlns:a16="http://schemas.microsoft.com/office/drawing/2014/main" xmlns="" id="{05A6F99C-5E7B-45E2-BDB4-5B6435312805}"/>
              </a:ext>
            </a:extLst>
          </p:cNvPr>
          <p:cNvSpPr/>
          <p:nvPr/>
        </p:nvSpPr>
        <p:spPr>
          <a:xfrm>
            <a:off x="7512436" y="1755284"/>
            <a:ext cx="543238" cy="1731997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ED3D30A0-28FE-4968-A3AC-6561DEF95EB2}"/>
              </a:ext>
            </a:extLst>
          </p:cNvPr>
          <p:cNvSpPr txBox="1"/>
          <p:nvPr/>
        </p:nvSpPr>
        <p:spPr>
          <a:xfrm rot="16200000">
            <a:off x="6286950" y="2415088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ICT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9D317CD0-A752-46F5-A19B-B9785961C1C0}"/>
              </a:ext>
            </a:extLst>
          </p:cNvPr>
          <p:cNvSpPr txBox="1"/>
          <p:nvPr/>
        </p:nvSpPr>
        <p:spPr>
          <a:xfrm rot="16200000">
            <a:off x="6798830" y="2394462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ASET</a:t>
            </a:r>
          </a:p>
        </p:txBody>
      </p:sp>
      <p:sp>
        <p:nvSpPr>
          <p:cNvPr id="78" name="Rectangle: Top Corners Snipped 77">
            <a:extLst>
              <a:ext uri="{FF2B5EF4-FFF2-40B4-BE49-F238E27FC236}">
                <a16:creationId xmlns:a16="http://schemas.microsoft.com/office/drawing/2014/main" xmlns="" id="{C8E6A310-425C-4E0C-946F-724DF630AF3A}"/>
              </a:ext>
            </a:extLst>
          </p:cNvPr>
          <p:cNvSpPr/>
          <p:nvPr/>
        </p:nvSpPr>
        <p:spPr>
          <a:xfrm rot="10800000">
            <a:off x="6763419" y="4035902"/>
            <a:ext cx="369333" cy="355008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9" name="Flowchart: Predefined Process 78">
            <a:extLst>
              <a:ext uri="{FF2B5EF4-FFF2-40B4-BE49-F238E27FC236}">
                <a16:creationId xmlns:a16="http://schemas.microsoft.com/office/drawing/2014/main" xmlns="" id="{B0BFB152-B481-444E-84DF-BD8930596E06}"/>
              </a:ext>
            </a:extLst>
          </p:cNvPr>
          <p:cNvSpPr/>
          <p:nvPr/>
        </p:nvSpPr>
        <p:spPr>
          <a:xfrm>
            <a:off x="8251119" y="1744526"/>
            <a:ext cx="53475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:a16="http://schemas.microsoft.com/office/drawing/2014/main" xmlns="" id="{B413E6EE-907A-4CCD-B003-5FE190B68C10}"/>
              </a:ext>
            </a:extLst>
          </p:cNvPr>
          <p:cNvSpPr/>
          <p:nvPr/>
        </p:nvSpPr>
        <p:spPr>
          <a:xfrm>
            <a:off x="8803351" y="1744526"/>
            <a:ext cx="543238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AA773C0C-B982-439A-B3AA-D609CB2A4399}"/>
              </a:ext>
            </a:extLst>
          </p:cNvPr>
          <p:cNvSpPr txBox="1"/>
          <p:nvPr/>
        </p:nvSpPr>
        <p:spPr>
          <a:xfrm rot="16200000">
            <a:off x="7577865" y="2630243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BAJET     AKAUN</a:t>
            </a:r>
          </a:p>
        </p:txBody>
      </p:sp>
      <p:sp>
        <p:nvSpPr>
          <p:cNvPr id="83" name="Rectangle: Top Corners Snipped 82">
            <a:extLst>
              <a:ext uri="{FF2B5EF4-FFF2-40B4-BE49-F238E27FC236}">
                <a16:creationId xmlns:a16="http://schemas.microsoft.com/office/drawing/2014/main" xmlns="" id="{4F7A409D-B4F0-4901-92FD-E0A871FF2D84}"/>
              </a:ext>
            </a:extLst>
          </p:cNvPr>
          <p:cNvSpPr/>
          <p:nvPr/>
        </p:nvSpPr>
        <p:spPr>
          <a:xfrm rot="10800000">
            <a:off x="8626289" y="3983900"/>
            <a:ext cx="369333" cy="355008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9477EECE-0EA1-418B-81E7-EAEDC337EBDF}"/>
              </a:ext>
            </a:extLst>
          </p:cNvPr>
          <p:cNvSpPr/>
          <p:nvPr/>
        </p:nvSpPr>
        <p:spPr>
          <a:xfrm>
            <a:off x="9830285" y="735996"/>
            <a:ext cx="394864" cy="3845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B6564C1E-76F8-4971-BD32-36ECD203974C}"/>
              </a:ext>
            </a:extLst>
          </p:cNvPr>
          <p:cNvSpPr/>
          <p:nvPr/>
        </p:nvSpPr>
        <p:spPr>
          <a:xfrm>
            <a:off x="9853591" y="1802802"/>
            <a:ext cx="394864" cy="3845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:a16="http://schemas.microsoft.com/office/drawing/2014/main" xmlns="" id="{3E476DEF-1B89-444D-B885-A75325E20796}"/>
              </a:ext>
            </a:extLst>
          </p:cNvPr>
          <p:cNvSpPr/>
          <p:nvPr/>
        </p:nvSpPr>
        <p:spPr>
          <a:xfrm rot="5400000">
            <a:off x="11087545" y="1569723"/>
            <a:ext cx="384589" cy="1928307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Flowchart: Predefined Process 86">
            <a:extLst>
              <a:ext uri="{FF2B5EF4-FFF2-40B4-BE49-F238E27FC236}">
                <a16:creationId xmlns:a16="http://schemas.microsoft.com/office/drawing/2014/main" xmlns="" id="{AA1750B9-DCF0-44A8-A9E0-E708BBF6B7F1}"/>
              </a:ext>
            </a:extLst>
          </p:cNvPr>
          <p:cNvSpPr/>
          <p:nvPr/>
        </p:nvSpPr>
        <p:spPr>
          <a:xfrm rot="5400000">
            <a:off x="11089337" y="1969550"/>
            <a:ext cx="384589" cy="1928307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8" name="Flowchart: Predefined Process 87">
            <a:extLst>
              <a:ext uri="{FF2B5EF4-FFF2-40B4-BE49-F238E27FC236}">
                <a16:creationId xmlns:a16="http://schemas.microsoft.com/office/drawing/2014/main" xmlns="" id="{9646F516-F971-4E49-9D9A-C39339B0D239}"/>
              </a:ext>
            </a:extLst>
          </p:cNvPr>
          <p:cNvSpPr/>
          <p:nvPr/>
        </p:nvSpPr>
        <p:spPr>
          <a:xfrm rot="5400000">
            <a:off x="11101885" y="2573771"/>
            <a:ext cx="384589" cy="1928307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9" name="Flowchart: Internal Storage 88">
            <a:extLst>
              <a:ext uri="{FF2B5EF4-FFF2-40B4-BE49-F238E27FC236}">
                <a16:creationId xmlns:a16="http://schemas.microsoft.com/office/drawing/2014/main" xmlns="" id="{1A900B58-1A1C-467B-B22F-E2058EBD0AB2}"/>
              </a:ext>
            </a:extLst>
          </p:cNvPr>
          <p:cNvSpPr/>
          <p:nvPr/>
        </p:nvSpPr>
        <p:spPr>
          <a:xfrm rot="5400000">
            <a:off x="11064678" y="3010787"/>
            <a:ext cx="455414" cy="1921147"/>
          </a:xfrm>
          <a:prstGeom prst="flowChartInternalStorag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0" name="Rectangle: Top Corners Snipped 89">
            <a:extLst>
              <a:ext uri="{FF2B5EF4-FFF2-40B4-BE49-F238E27FC236}">
                <a16:creationId xmlns:a16="http://schemas.microsoft.com/office/drawing/2014/main" xmlns="" id="{A393396D-26A4-48AF-A068-853B58473C45}"/>
              </a:ext>
            </a:extLst>
          </p:cNvPr>
          <p:cNvSpPr/>
          <p:nvPr/>
        </p:nvSpPr>
        <p:spPr>
          <a:xfrm rot="10800000">
            <a:off x="10338552" y="5147522"/>
            <a:ext cx="369333" cy="355008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Flowchart: Predefined Process 90">
            <a:extLst>
              <a:ext uri="{FF2B5EF4-FFF2-40B4-BE49-F238E27FC236}">
                <a16:creationId xmlns:a16="http://schemas.microsoft.com/office/drawing/2014/main" xmlns="" id="{CDD61A5A-9C4D-46F0-86E2-D1B9BCEB842C}"/>
              </a:ext>
            </a:extLst>
          </p:cNvPr>
          <p:cNvSpPr/>
          <p:nvPr/>
        </p:nvSpPr>
        <p:spPr>
          <a:xfrm>
            <a:off x="1507858" y="5620875"/>
            <a:ext cx="524431" cy="171762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3" name="Flowchart: Predefined Process 92">
            <a:extLst>
              <a:ext uri="{FF2B5EF4-FFF2-40B4-BE49-F238E27FC236}">
                <a16:creationId xmlns:a16="http://schemas.microsoft.com/office/drawing/2014/main" xmlns="" id="{BBE12B99-102B-4BB7-98CD-D4485A1ED2C4}"/>
              </a:ext>
            </a:extLst>
          </p:cNvPr>
          <p:cNvSpPr/>
          <p:nvPr/>
        </p:nvSpPr>
        <p:spPr>
          <a:xfrm>
            <a:off x="2036772" y="5113453"/>
            <a:ext cx="53475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A3748AEB-1A67-4205-8996-133C3E582CF6}"/>
              </a:ext>
            </a:extLst>
          </p:cNvPr>
          <p:cNvSpPr txBox="1"/>
          <p:nvPr/>
        </p:nvSpPr>
        <p:spPr>
          <a:xfrm rot="16200000">
            <a:off x="1352766" y="5940006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UPPSM</a:t>
            </a:r>
          </a:p>
        </p:txBody>
      </p:sp>
      <p:sp>
        <p:nvSpPr>
          <p:cNvPr id="96" name="Flowchart: Predefined Process 95">
            <a:extLst>
              <a:ext uri="{FF2B5EF4-FFF2-40B4-BE49-F238E27FC236}">
                <a16:creationId xmlns:a16="http://schemas.microsoft.com/office/drawing/2014/main" xmlns="" id="{2907706E-567A-44B4-B61F-4D17224174A6}"/>
              </a:ext>
            </a:extLst>
          </p:cNvPr>
          <p:cNvSpPr/>
          <p:nvPr/>
        </p:nvSpPr>
        <p:spPr>
          <a:xfrm>
            <a:off x="2832843" y="5113453"/>
            <a:ext cx="524431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7" name="Flowchart: Predefined Process 96">
            <a:extLst>
              <a:ext uri="{FF2B5EF4-FFF2-40B4-BE49-F238E27FC236}">
                <a16:creationId xmlns:a16="http://schemas.microsoft.com/office/drawing/2014/main" xmlns="" id="{F018EF18-2B1F-4A0B-A3DB-54E2FCC8DF40}"/>
              </a:ext>
            </a:extLst>
          </p:cNvPr>
          <p:cNvSpPr/>
          <p:nvPr/>
        </p:nvSpPr>
        <p:spPr>
          <a:xfrm>
            <a:off x="3361757" y="5115244"/>
            <a:ext cx="53475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740B9361-83C0-4465-805C-99621C5B1AFE}"/>
              </a:ext>
            </a:extLst>
          </p:cNvPr>
          <p:cNvSpPr txBox="1"/>
          <p:nvPr/>
        </p:nvSpPr>
        <p:spPr>
          <a:xfrm rot="16200000">
            <a:off x="2677751" y="5974071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UPPSM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828E01D3-4976-4914-86C3-004F1C811383}"/>
              </a:ext>
            </a:extLst>
          </p:cNvPr>
          <p:cNvSpPr txBox="1"/>
          <p:nvPr/>
        </p:nvSpPr>
        <p:spPr>
          <a:xfrm rot="16200000">
            <a:off x="2173932" y="5975862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UPPSM</a:t>
            </a:r>
          </a:p>
        </p:txBody>
      </p:sp>
      <p:sp>
        <p:nvSpPr>
          <p:cNvPr id="100" name="Flowchart: Predefined Process 99">
            <a:extLst>
              <a:ext uri="{FF2B5EF4-FFF2-40B4-BE49-F238E27FC236}">
                <a16:creationId xmlns:a16="http://schemas.microsoft.com/office/drawing/2014/main" xmlns="" id="{C2B10C34-EA0D-4686-AA44-1225A7FAEED8}"/>
              </a:ext>
            </a:extLst>
          </p:cNvPr>
          <p:cNvSpPr/>
          <p:nvPr/>
        </p:nvSpPr>
        <p:spPr>
          <a:xfrm>
            <a:off x="4265409" y="5115245"/>
            <a:ext cx="524431" cy="2883509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B39226B7-D6E3-41CB-ADDA-9E758D6A5F28}"/>
              </a:ext>
            </a:extLst>
          </p:cNvPr>
          <p:cNvSpPr txBox="1"/>
          <p:nvPr/>
        </p:nvSpPr>
        <p:spPr>
          <a:xfrm rot="16200000">
            <a:off x="3606498" y="5977654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PENTADBIRAN</a:t>
            </a:r>
          </a:p>
        </p:txBody>
      </p:sp>
      <p:sp>
        <p:nvSpPr>
          <p:cNvPr id="104" name="Flowchart: Predefined Process 103">
            <a:extLst>
              <a:ext uri="{FF2B5EF4-FFF2-40B4-BE49-F238E27FC236}">
                <a16:creationId xmlns:a16="http://schemas.microsoft.com/office/drawing/2014/main" xmlns="" id="{098FE4ED-48B7-4D56-9125-1740A640EA86}"/>
              </a:ext>
            </a:extLst>
          </p:cNvPr>
          <p:cNvSpPr/>
          <p:nvPr/>
        </p:nvSpPr>
        <p:spPr>
          <a:xfrm>
            <a:off x="5117059" y="5106277"/>
            <a:ext cx="524431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5D7C828C-ABD1-4220-8D54-542EDBC9EE7E}"/>
              </a:ext>
            </a:extLst>
          </p:cNvPr>
          <p:cNvSpPr txBox="1"/>
          <p:nvPr/>
        </p:nvSpPr>
        <p:spPr>
          <a:xfrm rot="16200000">
            <a:off x="4458148" y="5968686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BAYARAN</a:t>
            </a:r>
          </a:p>
        </p:txBody>
      </p:sp>
      <p:sp>
        <p:nvSpPr>
          <p:cNvPr id="106" name="Flowchart: Predefined Process 105">
            <a:extLst>
              <a:ext uri="{FF2B5EF4-FFF2-40B4-BE49-F238E27FC236}">
                <a16:creationId xmlns:a16="http://schemas.microsoft.com/office/drawing/2014/main" xmlns="" id="{3905280A-D8FC-4540-9AEF-EB25A33A15A6}"/>
              </a:ext>
            </a:extLst>
          </p:cNvPr>
          <p:cNvSpPr/>
          <p:nvPr/>
        </p:nvSpPr>
        <p:spPr>
          <a:xfrm>
            <a:off x="5943597" y="5126001"/>
            <a:ext cx="524431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7" name="Flowchart: Predefined Process 106">
            <a:extLst>
              <a:ext uri="{FF2B5EF4-FFF2-40B4-BE49-F238E27FC236}">
                <a16:creationId xmlns:a16="http://schemas.microsoft.com/office/drawing/2014/main" xmlns="" id="{BCFB9732-1048-41AA-99D5-588C6B694BF1}"/>
              </a:ext>
            </a:extLst>
          </p:cNvPr>
          <p:cNvSpPr/>
          <p:nvPr/>
        </p:nvSpPr>
        <p:spPr>
          <a:xfrm>
            <a:off x="6472511" y="5127792"/>
            <a:ext cx="53475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28D034A7-D51B-4936-9864-97B7D5055854}"/>
              </a:ext>
            </a:extLst>
          </p:cNvPr>
          <p:cNvSpPr txBox="1"/>
          <p:nvPr/>
        </p:nvSpPr>
        <p:spPr>
          <a:xfrm rot="16200000">
            <a:off x="5788505" y="5986619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BAYARAN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A9DB3415-A958-4032-9C68-860E482C77B6}"/>
              </a:ext>
            </a:extLst>
          </p:cNvPr>
          <p:cNvSpPr txBox="1"/>
          <p:nvPr/>
        </p:nvSpPr>
        <p:spPr>
          <a:xfrm rot="16200000">
            <a:off x="5284686" y="5988410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BAYARAN</a:t>
            </a:r>
          </a:p>
        </p:txBody>
      </p:sp>
      <p:sp>
        <p:nvSpPr>
          <p:cNvPr id="110" name="Flowchart: Predefined Process 109">
            <a:extLst>
              <a:ext uri="{FF2B5EF4-FFF2-40B4-BE49-F238E27FC236}">
                <a16:creationId xmlns:a16="http://schemas.microsoft.com/office/drawing/2014/main" xmlns="" id="{EBCEEB9D-4F08-4FF1-AD86-B039A515F228}"/>
              </a:ext>
            </a:extLst>
          </p:cNvPr>
          <p:cNvSpPr/>
          <p:nvPr/>
        </p:nvSpPr>
        <p:spPr>
          <a:xfrm>
            <a:off x="7279341" y="5127792"/>
            <a:ext cx="524431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1" name="Flowchart: Predefined Process 110">
            <a:extLst>
              <a:ext uri="{FF2B5EF4-FFF2-40B4-BE49-F238E27FC236}">
                <a16:creationId xmlns:a16="http://schemas.microsoft.com/office/drawing/2014/main" xmlns="" id="{BC6457B0-1CA7-4AE8-9FED-FAC4AAFF6697}"/>
              </a:ext>
            </a:extLst>
          </p:cNvPr>
          <p:cNvSpPr/>
          <p:nvPr/>
        </p:nvSpPr>
        <p:spPr>
          <a:xfrm>
            <a:off x="7808255" y="5129583"/>
            <a:ext cx="534757" cy="222683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79AF7320-0A8D-45C8-9EA8-677070413E2D}"/>
              </a:ext>
            </a:extLst>
          </p:cNvPr>
          <p:cNvSpPr txBox="1"/>
          <p:nvPr/>
        </p:nvSpPr>
        <p:spPr>
          <a:xfrm rot="16200000">
            <a:off x="7124249" y="5988410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BAYARAN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CC9FACC6-A5DC-4FF2-BBAF-436BDC9D0FFE}"/>
              </a:ext>
            </a:extLst>
          </p:cNvPr>
          <p:cNvSpPr txBox="1"/>
          <p:nvPr/>
        </p:nvSpPr>
        <p:spPr>
          <a:xfrm rot="16200000">
            <a:off x="6620430" y="5990201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BAYARAN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9DAAD7-C332-4D6B-A984-721BAE42CA58}"/>
              </a:ext>
            </a:extLst>
          </p:cNvPr>
          <p:cNvSpPr txBox="1"/>
          <p:nvPr/>
        </p:nvSpPr>
        <p:spPr>
          <a:xfrm>
            <a:off x="2438388" y="7616411"/>
            <a:ext cx="2004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PENTADBIRAN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5DE7A066-AB08-4244-99C0-EB38306631FB}"/>
              </a:ext>
            </a:extLst>
          </p:cNvPr>
          <p:cNvSpPr txBox="1"/>
          <p:nvPr/>
        </p:nvSpPr>
        <p:spPr>
          <a:xfrm rot="16200000">
            <a:off x="-348734" y="2646382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SKP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5AC108CA-780D-45AC-8E66-57FE367B54AB}"/>
              </a:ext>
            </a:extLst>
          </p:cNvPr>
          <p:cNvSpPr txBox="1"/>
          <p:nvPr/>
        </p:nvSpPr>
        <p:spPr>
          <a:xfrm rot="16200000">
            <a:off x="838191" y="6286044"/>
            <a:ext cx="1895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UPPSM</a:t>
            </a:r>
          </a:p>
        </p:txBody>
      </p:sp>
      <p:sp>
        <p:nvSpPr>
          <p:cNvPr id="116" name="Flowchart: Internal Storage 115">
            <a:extLst>
              <a:ext uri="{FF2B5EF4-FFF2-40B4-BE49-F238E27FC236}">
                <a16:creationId xmlns:a16="http://schemas.microsoft.com/office/drawing/2014/main" xmlns="" id="{0BA40EDA-9C19-49E7-9281-594230AE01C6}"/>
              </a:ext>
            </a:extLst>
          </p:cNvPr>
          <p:cNvSpPr/>
          <p:nvPr/>
        </p:nvSpPr>
        <p:spPr>
          <a:xfrm>
            <a:off x="10759873" y="5126000"/>
            <a:ext cx="825202" cy="379237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7" name="Flowchart: Predefined Process 116">
            <a:extLst>
              <a:ext uri="{FF2B5EF4-FFF2-40B4-BE49-F238E27FC236}">
                <a16:creationId xmlns:a16="http://schemas.microsoft.com/office/drawing/2014/main" xmlns="" id="{A4229D6B-63D4-4A9B-AC56-5AF9D07BC8A0}"/>
              </a:ext>
            </a:extLst>
          </p:cNvPr>
          <p:cNvSpPr/>
          <p:nvPr/>
        </p:nvSpPr>
        <p:spPr>
          <a:xfrm rot="5400000">
            <a:off x="11183692" y="7275697"/>
            <a:ext cx="478098" cy="142971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AF8F7B44-299B-43D5-A1F4-3CE175F8C612}"/>
              </a:ext>
            </a:extLst>
          </p:cNvPr>
          <p:cNvSpPr txBox="1"/>
          <p:nvPr/>
        </p:nvSpPr>
        <p:spPr>
          <a:xfrm>
            <a:off x="3528507" y="785307"/>
            <a:ext cx="57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11 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C0C6F730-B723-4725-8065-47B60F8C2DEF}"/>
              </a:ext>
            </a:extLst>
          </p:cNvPr>
          <p:cNvSpPr txBox="1"/>
          <p:nvPr/>
        </p:nvSpPr>
        <p:spPr>
          <a:xfrm>
            <a:off x="432093" y="5391367"/>
            <a:ext cx="57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3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EEC82361-337D-4269-B49F-6BB2351DF63F}"/>
              </a:ext>
            </a:extLst>
          </p:cNvPr>
          <p:cNvSpPr txBox="1"/>
          <p:nvPr/>
        </p:nvSpPr>
        <p:spPr>
          <a:xfrm>
            <a:off x="10814983" y="5672863"/>
            <a:ext cx="57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4 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554C24DE-0AA2-4922-9408-035DAC96F9B0}"/>
              </a:ext>
            </a:extLst>
          </p:cNvPr>
          <p:cNvSpPr txBox="1"/>
          <p:nvPr/>
        </p:nvSpPr>
        <p:spPr>
          <a:xfrm>
            <a:off x="11031930" y="5158284"/>
            <a:ext cx="57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1 </a:t>
            </a:r>
          </a:p>
        </p:txBody>
      </p:sp>
      <p:sp>
        <p:nvSpPr>
          <p:cNvPr id="121" name="Rectangle: Top Corners Snipped 120">
            <a:extLst>
              <a:ext uri="{FF2B5EF4-FFF2-40B4-BE49-F238E27FC236}">
                <a16:creationId xmlns:a16="http://schemas.microsoft.com/office/drawing/2014/main" xmlns="" id="{BE6FE838-406D-499A-BA8F-42A3C4BAD7EF}"/>
              </a:ext>
            </a:extLst>
          </p:cNvPr>
          <p:cNvSpPr/>
          <p:nvPr/>
        </p:nvSpPr>
        <p:spPr>
          <a:xfrm rot="10800000">
            <a:off x="1601094" y="8898345"/>
            <a:ext cx="311957" cy="284806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092C36EE-514E-477E-9CE8-50FA20068667}"/>
              </a:ext>
            </a:extLst>
          </p:cNvPr>
          <p:cNvSpPr txBox="1"/>
          <p:nvPr/>
        </p:nvSpPr>
        <p:spPr>
          <a:xfrm>
            <a:off x="1397596" y="9181364"/>
            <a:ext cx="75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err="1"/>
              <a:t>Tiang</a:t>
            </a:r>
            <a:endParaRPr lang="en-MY" sz="1000" dirty="0"/>
          </a:p>
        </p:txBody>
      </p:sp>
    </p:spTree>
    <p:extLst>
      <p:ext uri="{BB962C8B-B14F-4D97-AF65-F5344CB8AC3E}">
        <p14:creationId xmlns:p14="http://schemas.microsoft.com/office/powerpoint/2010/main" val="23122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lowchart: Predefined Process 73">
            <a:extLst>
              <a:ext uri="{FF2B5EF4-FFF2-40B4-BE49-F238E27FC236}">
                <a16:creationId xmlns:a16="http://schemas.microsoft.com/office/drawing/2014/main" xmlns="" id="{B2B54123-74CC-4B44-AE96-BF9A70D69A36}"/>
              </a:ext>
            </a:extLst>
          </p:cNvPr>
          <p:cNvSpPr/>
          <p:nvPr/>
        </p:nvSpPr>
        <p:spPr>
          <a:xfrm rot="5400000">
            <a:off x="9883682" y="4269693"/>
            <a:ext cx="656217" cy="957927"/>
          </a:xfrm>
          <a:prstGeom prst="flowChartPredefinedProcess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5DF06D-8313-468A-B94F-EB897620BD9C}"/>
              </a:ext>
            </a:extLst>
          </p:cNvPr>
          <p:cNvSpPr txBox="1"/>
          <p:nvPr/>
        </p:nvSpPr>
        <p:spPr>
          <a:xfrm>
            <a:off x="4518211" y="66623"/>
            <a:ext cx="4281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PELAN LANTAI UNIT BAYARAN </a:t>
            </a:r>
          </a:p>
        </p:txBody>
      </p:sp>
      <p:sp>
        <p:nvSpPr>
          <p:cNvPr id="66" name="Flowchart: Predefined Process 65">
            <a:extLst>
              <a:ext uri="{FF2B5EF4-FFF2-40B4-BE49-F238E27FC236}">
                <a16:creationId xmlns:a16="http://schemas.microsoft.com/office/drawing/2014/main" xmlns="" id="{D2E1BFAE-F36D-41C3-AAAD-DFD15343EA60}"/>
              </a:ext>
            </a:extLst>
          </p:cNvPr>
          <p:cNvSpPr/>
          <p:nvPr/>
        </p:nvSpPr>
        <p:spPr>
          <a:xfrm rot="5400000">
            <a:off x="5453425" y="4139043"/>
            <a:ext cx="656217" cy="1118793"/>
          </a:xfrm>
          <a:prstGeom prst="flowChartPredefinedProcess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929125F3-1349-4437-97FC-E945EA96E311}"/>
              </a:ext>
            </a:extLst>
          </p:cNvPr>
          <p:cNvSpPr txBox="1"/>
          <p:nvPr/>
        </p:nvSpPr>
        <p:spPr>
          <a:xfrm>
            <a:off x="5372293" y="4520357"/>
            <a:ext cx="852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ZASASA</a:t>
            </a:r>
            <a:endParaRPr lang="en-MY" sz="1000" dirty="0"/>
          </a:p>
          <a:p>
            <a:pPr algn="ctr"/>
            <a:r>
              <a:rPr lang="en-US" sz="1000" dirty="0" smtClean="0"/>
              <a:t>(BAYARAN)</a:t>
            </a:r>
            <a:endParaRPr lang="en-MY" sz="1000" dirty="0"/>
          </a:p>
        </p:txBody>
      </p:sp>
      <p:sp>
        <p:nvSpPr>
          <p:cNvPr id="72" name="Flowchart: Predefined Process 71">
            <a:extLst>
              <a:ext uri="{FF2B5EF4-FFF2-40B4-BE49-F238E27FC236}">
                <a16:creationId xmlns:a16="http://schemas.microsoft.com/office/drawing/2014/main" xmlns="" id="{CD85AC3A-D34B-4661-832D-F276519FBD17}"/>
              </a:ext>
            </a:extLst>
          </p:cNvPr>
          <p:cNvSpPr/>
          <p:nvPr/>
        </p:nvSpPr>
        <p:spPr>
          <a:xfrm rot="5400000">
            <a:off x="5460501" y="3467174"/>
            <a:ext cx="656217" cy="1118793"/>
          </a:xfrm>
          <a:prstGeom prst="flowChartPredefinedProcess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4E0A19D7-2321-441B-BDEC-D386475C4E50}"/>
              </a:ext>
            </a:extLst>
          </p:cNvPr>
          <p:cNvSpPr txBox="1"/>
          <p:nvPr/>
        </p:nvSpPr>
        <p:spPr>
          <a:xfrm>
            <a:off x="5379369" y="3848488"/>
            <a:ext cx="852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SITI BANON</a:t>
            </a:r>
            <a:endParaRPr lang="en-MY" sz="1000" dirty="0"/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76" name="Flowchart: Predefined Process 75">
            <a:extLst>
              <a:ext uri="{FF2B5EF4-FFF2-40B4-BE49-F238E27FC236}">
                <a16:creationId xmlns:a16="http://schemas.microsoft.com/office/drawing/2014/main" xmlns="" id="{BDAA2968-CE27-4F07-A1A7-73985DD1A85B}"/>
              </a:ext>
            </a:extLst>
          </p:cNvPr>
          <p:cNvSpPr/>
          <p:nvPr/>
        </p:nvSpPr>
        <p:spPr>
          <a:xfrm rot="5400000">
            <a:off x="6599196" y="4140833"/>
            <a:ext cx="656217" cy="1118793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40FBEE0-C05E-42B1-B35F-819374FE07B7}"/>
              </a:ext>
            </a:extLst>
          </p:cNvPr>
          <p:cNvSpPr txBox="1"/>
          <p:nvPr/>
        </p:nvSpPr>
        <p:spPr>
          <a:xfrm>
            <a:off x="6518064" y="4522147"/>
            <a:ext cx="852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MASTURA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78" name="Flowchart: Predefined Process 77">
            <a:extLst>
              <a:ext uri="{FF2B5EF4-FFF2-40B4-BE49-F238E27FC236}">
                <a16:creationId xmlns:a16="http://schemas.microsoft.com/office/drawing/2014/main" xmlns="" id="{890C1E7B-61B4-4022-8913-620A92E68DBA}"/>
              </a:ext>
            </a:extLst>
          </p:cNvPr>
          <p:cNvSpPr/>
          <p:nvPr/>
        </p:nvSpPr>
        <p:spPr>
          <a:xfrm rot="5400000">
            <a:off x="6600542" y="3468964"/>
            <a:ext cx="656217" cy="1118793"/>
          </a:xfrm>
          <a:prstGeom prst="flowChartPredefinedProcess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65276D84-7B6D-42EB-8C70-B62C581AD21C}"/>
              </a:ext>
            </a:extLst>
          </p:cNvPr>
          <p:cNvSpPr txBox="1"/>
          <p:nvPr/>
        </p:nvSpPr>
        <p:spPr>
          <a:xfrm>
            <a:off x="6541182" y="3850278"/>
            <a:ext cx="852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ATIQAH</a:t>
            </a:r>
          </a:p>
          <a:p>
            <a:pPr algn="ctr"/>
            <a:r>
              <a:rPr lang="en-US" sz="1000" dirty="0" smtClean="0"/>
              <a:t>(BAYARAN)</a:t>
            </a:r>
            <a:endParaRPr lang="en-MY" sz="1000" dirty="0"/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:a16="http://schemas.microsoft.com/office/drawing/2014/main" xmlns="" id="{1EBF1F3B-9A8F-46AC-9313-DC8AE83604BD}"/>
              </a:ext>
            </a:extLst>
          </p:cNvPr>
          <p:cNvSpPr/>
          <p:nvPr/>
        </p:nvSpPr>
        <p:spPr>
          <a:xfrm rot="5400000">
            <a:off x="8445841" y="4175335"/>
            <a:ext cx="656217" cy="1058527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E746B975-09C6-41F4-A1C3-9400CD6A2219}"/>
              </a:ext>
            </a:extLst>
          </p:cNvPr>
          <p:cNvSpPr txBox="1"/>
          <p:nvPr/>
        </p:nvSpPr>
        <p:spPr>
          <a:xfrm>
            <a:off x="8351816" y="4518589"/>
            <a:ext cx="885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NORAIN</a:t>
            </a:r>
          </a:p>
          <a:p>
            <a:pPr algn="ctr"/>
            <a:r>
              <a:rPr lang="en-MY" sz="1000" dirty="0" smtClean="0"/>
              <a:t>(BAYARAN</a:t>
            </a:r>
            <a:r>
              <a:rPr lang="en-MY" sz="1000" dirty="0"/>
              <a:t>)</a:t>
            </a:r>
          </a:p>
        </p:txBody>
      </p:sp>
      <p:sp>
        <p:nvSpPr>
          <p:cNvPr id="82" name="Flowchart: Predefined Process 81">
            <a:extLst>
              <a:ext uri="{FF2B5EF4-FFF2-40B4-BE49-F238E27FC236}">
                <a16:creationId xmlns:a16="http://schemas.microsoft.com/office/drawing/2014/main" xmlns="" id="{15BC7462-01B8-44B5-93AA-8214545B12CA}"/>
              </a:ext>
            </a:extLst>
          </p:cNvPr>
          <p:cNvSpPr/>
          <p:nvPr/>
        </p:nvSpPr>
        <p:spPr>
          <a:xfrm rot="5400000">
            <a:off x="8445842" y="4903554"/>
            <a:ext cx="656217" cy="1058528"/>
          </a:xfrm>
          <a:prstGeom prst="flowChartPredefinedProcess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E996F7BE-DF48-4CF2-9050-C9B17942EEEB}"/>
              </a:ext>
            </a:extLst>
          </p:cNvPr>
          <p:cNvSpPr txBox="1"/>
          <p:nvPr/>
        </p:nvSpPr>
        <p:spPr>
          <a:xfrm>
            <a:off x="9811370" y="4548597"/>
            <a:ext cx="846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ZUBIR</a:t>
            </a:r>
          </a:p>
          <a:p>
            <a:pPr algn="ctr"/>
            <a:r>
              <a:rPr lang="en-MY" sz="1000" dirty="0"/>
              <a:t>(TERIMAAN)</a:t>
            </a:r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 rot="5400000">
            <a:off x="8440793" y="3463200"/>
            <a:ext cx="656217" cy="1066367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>
            <a:off x="8342848" y="3810374"/>
            <a:ext cx="885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ZURAIDAH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50" name="Flowchart: Predefined Process 49">
            <a:extLst>
              <a:ext uri="{FF2B5EF4-FFF2-40B4-BE49-F238E27FC236}">
                <a16:creationId xmlns:a16="http://schemas.microsoft.com/office/drawing/2014/main" xmlns="" id="{3A29F7C6-6E18-4FDE-9C2F-B1506D038568}"/>
              </a:ext>
            </a:extLst>
          </p:cNvPr>
          <p:cNvSpPr/>
          <p:nvPr/>
        </p:nvSpPr>
        <p:spPr>
          <a:xfrm rot="5400000">
            <a:off x="7044408" y="158010"/>
            <a:ext cx="656217" cy="1923368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3359BE3E-6FD3-485E-9EE8-E64159F5E41C}"/>
              </a:ext>
            </a:extLst>
          </p:cNvPr>
          <p:cNvSpPr txBox="1"/>
          <p:nvPr/>
        </p:nvSpPr>
        <p:spPr>
          <a:xfrm>
            <a:off x="6933458" y="94161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IZRA &amp; ZAMRI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54" name="Flowchart: Predefined Process 53">
            <a:extLst>
              <a:ext uri="{FF2B5EF4-FFF2-40B4-BE49-F238E27FC236}">
                <a16:creationId xmlns:a16="http://schemas.microsoft.com/office/drawing/2014/main" xmlns="" id="{E2388DC4-9B87-481C-B2F0-B0D65FBB4F6F}"/>
              </a:ext>
            </a:extLst>
          </p:cNvPr>
          <p:cNvSpPr/>
          <p:nvPr/>
        </p:nvSpPr>
        <p:spPr>
          <a:xfrm rot="5400000">
            <a:off x="5289031" y="494835"/>
            <a:ext cx="675919" cy="129451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02532249-3FB8-4266-A307-5D91EF81EF12}"/>
              </a:ext>
            </a:extLst>
          </p:cNvPr>
          <p:cNvSpPr txBox="1"/>
          <p:nvPr/>
        </p:nvSpPr>
        <p:spPr>
          <a:xfrm>
            <a:off x="4917368" y="997189"/>
            <a:ext cx="13936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FAIL/SOLAT</a:t>
            </a:r>
          </a:p>
        </p:txBody>
      </p:sp>
      <p:sp>
        <p:nvSpPr>
          <p:cNvPr id="56" name="Flowchart: Predefined Process 55">
            <a:extLst>
              <a:ext uri="{FF2B5EF4-FFF2-40B4-BE49-F238E27FC236}">
                <a16:creationId xmlns:a16="http://schemas.microsoft.com/office/drawing/2014/main" xmlns="" id="{33DEE007-A0E7-4D19-B67D-7F1CF83D9CB4}"/>
              </a:ext>
            </a:extLst>
          </p:cNvPr>
          <p:cNvSpPr/>
          <p:nvPr/>
        </p:nvSpPr>
        <p:spPr>
          <a:xfrm rot="5400000">
            <a:off x="3500332" y="79553"/>
            <a:ext cx="656217" cy="2130474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CE3535A7-CC60-4939-9D41-6801074D9D2C}"/>
              </a:ext>
            </a:extLst>
          </p:cNvPr>
          <p:cNvSpPr txBox="1"/>
          <p:nvPr/>
        </p:nvSpPr>
        <p:spPr>
          <a:xfrm>
            <a:off x="3353961" y="966707"/>
            <a:ext cx="968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SITI AZILA </a:t>
            </a:r>
          </a:p>
        </p:txBody>
      </p:sp>
      <p:sp>
        <p:nvSpPr>
          <p:cNvPr id="61" name="Flowchart: Predefined Process 60">
            <a:extLst>
              <a:ext uri="{FF2B5EF4-FFF2-40B4-BE49-F238E27FC236}">
                <a16:creationId xmlns:a16="http://schemas.microsoft.com/office/drawing/2014/main" xmlns="" id="{CE7ABF41-CD40-4827-83B0-127E5C126836}"/>
              </a:ext>
            </a:extLst>
          </p:cNvPr>
          <p:cNvSpPr/>
          <p:nvPr/>
        </p:nvSpPr>
        <p:spPr>
          <a:xfrm rot="5400000">
            <a:off x="1283799" y="79550"/>
            <a:ext cx="656217" cy="213047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55F28FE6-CC16-4065-98BB-D66375CF81BE}"/>
              </a:ext>
            </a:extLst>
          </p:cNvPr>
          <p:cNvSpPr txBox="1"/>
          <p:nvPr/>
        </p:nvSpPr>
        <p:spPr>
          <a:xfrm>
            <a:off x="910634" y="966704"/>
            <a:ext cx="127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SALHA &amp; ROS NADIAH (BAYARAN)</a:t>
            </a:r>
          </a:p>
        </p:txBody>
      </p:sp>
      <p:sp>
        <p:nvSpPr>
          <p:cNvPr id="67" name="Flowchart: Predefined Process 66">
            <a:extLst>
              <a:ext uri="{FF2B5EF4-FFF2-40B4-BE49-F238E27FC236}">
                <a16:creationId xmlns:a16="http://schemas.microsoft.com/office/drawing/2014/main" xmlns="" id="{B2B54123-74CC-4B44-AE96-BF9A70D69A36}"/>
              </a:ext>
            </a:extLst>
          </p:cNvPr>
          <p:cNvSpPr/>
          <p:nvPr/>
        </p:nvSpPr>
        <p:spPr>
          <a:xfrm rot="5400000">
            <a:off x="9883686" y="4966401"/>
            <a:ext cx="656217" cy="957927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02714C6B-25E1-4028-A2EC-E0AD51B9D1DC}"/>
              </a:ext>
            </a:extLst>
          </p:cNvPr>
          <p:cNvSpPr txBox="1"/>
          <p:nvPr/>
        </p:nvSpPr>
        <p:spPr>
          <a:xfrm>
            <a:off x="9780154" y="5267282"/>
            <a:ext cx="863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FARAH</a:t>
            </a:r>
          </a:p>
          <a:p>
            <a:pPr algn="ctr"/>
            <a:r>
              <a:rPr lang="en-US" sz="1000" dirty="0" smtClean="0"/>
              <a:t>(TERIMAAN)</a:t>
            </a:r>
            <a:endParaRPr lang="en-MY" sz="1000" dirty="0"/>
          </a:p>
        </p:txBody>
      </p:sp>
      <p:sp>
        <p:nvSpPr>
          <p:cNvPr id="69" name="Flowchart: Predefined Process 68">
            <a:extLst>
              <a:ext uri="{FF2B5EF4-FFF2-40B4-BE49-F238E27FC236}">
                <a16:creationId xmlns:a16="http://schemas.microsoft.com/office/drawing/2014/main" xmlns="" id="{EA140A43-13DD-4BCE-B33C-5CE315CBA3E1}"/>
              </a:ext>
            </a:extLst>
          </p:cNvPr>
          <p:cNvSpPr/>
          <p:nvPr/>
        </p:nvSpPr>
        <p:spPr>
          <a:xfrm rot="5400000">
            <a:off x="2764056" y="4114294"/>
            <a:ext cx="656217" cy="1118793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F79287DA-50A2-4AA7-AEC2-43394F86CE18}"/>
              </a:ext>
            </a:extLst>
          </p:cNvPr>
          <p:cNvSpPr txBox="1"/>
          <p:nvPr/>
        </p:nvSpPr>
        <p:spPr>
          <a:xfrm>
            <a:off x="2639380" y="4495608"/>
            <a:ext cx="965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NORSHAHIDA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06" name="Flowchart: Predefined Process 105">
            <a:extLst>
              <a:ext uri="{FF2B5EF4-FFF2-40B4-BE49-F238E27FC236}">
                <a16:creationId xmlns:a16="http://schemas.microsoft.com/office/drawing/2014/main" xmlns="" id="{BC735338-4DE1-434D-8949-2E112F361F14}"/>
              </a:ext>
            </a:extLst>
          </p:cNvPr>
          <p:cNvSpPr/>
          <p:nvPr/>
        </p:nvSpPr>
        <p:spPr>
          <a:xfrm rot="5400000">
            <a:off x="2760564" y="3447889"/>
            <a:ext cx="656217" cy="1118793"/>
          </a:xfrm>
          <a:prstGeom prst="flowChartPredefinedProcess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b="1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5977697C-6CE3-4C7C-89B7-82352DCC73F3}"/>
              </a:ext>
            </a:extLst>
          </p:cNvPr>
          <p:cNvSpPr txBox="1"/>
          <p:nvPr/>
        </p:nvSpPr>
        <p:spPr>
          <a:xfrm>
            <a:off x="2679432" y="3829203"/>
            <a:ext cx="8525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NORAZILAH</a:t>
            </a:r>
            <a:endParaRPr lang="en-MY" sz="1000" dirty="0"/>
          </a:p>
          <a:p>
            <a:pPr algn="ctr"/>
            <a:r>
              <a:rPr lang="en-MY" sz="1000" dirty="0" smtClean="0"/>
              <a:t>(MENGURUS)</a:t>
            </a:r>
            <a:endParaRPr lang="en-MY" sz="1000" dirty="0"/>
          </a:p>
        </p:txBody>
      </p:sp>
      <p:sp>
        <p:nvSpPr>
          <p:cNvPr id="117" name="Flowchart: Predefined Process 116">
            <a:extLst>
              <a:ext uri="{FF2B5EF4-FFF2-40B4-BE49-F238E27FC236}">
                <a16:creationId xmlns:a16="http://schemas.microsoft.com/office/drawing/2014/main" xmlns="" id="{211598A4-5409-4807-8C31-ED0F8C3C59C7}"/>
              </a:ext>
            </a:extLst>
          </p:cNvPr>
          <p:cNvSpPr/>
          <p:nvPr/>
        </p:nvSpPr>
        <p:spPr>
          <a:xfrm rot="10800000">
            <a:off x="1467590" y="2460225"/>
            <a:ext cx="656217" cy="102525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0A3CF18F-9327-43DD-9AC0-FF30ECC28A8E}"/>
              </a:ext>
            </a:extLst>
          </p:cNvPr>
          <p:cNvSpPr txBox="1"/>
          <p:nvPr/>
        </p:nvSpPr>
        <p:spPr>
          <a:xfrm rot="5400000">
            <a:off x="1306905" y="274359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NORLIZA</a:t>
            </a:r>
          </a:p>
          <a:p>
            <a:pPr algn="ctr"/>
            <a:r>
              <a:rPr lang="en-MY" sz="1000" dirty="0"/>
              <a:t>(BAYARAN</a:t>
            </a:r>
            <a:r>
              <a:rPr lang="en-MY" sz="1000" dirty="0" smtClean="0"/>
              <a:t>)</a:t>
            </a:r>
            <a:endParaRPr lang="en-MY" sz="1000" dirty="0"/>
          </a:p>
        </p:txBody>
      </p:sp>
      <p:sp>
        <p:nvSpPr>
          <p:cNvPr id="119" name="Flowchart: Predefined Process 118">
            <a:extLst>
              <a:ext uri="{FF2B5EF4-FFF2-40B4-BE49-F238E27FC236}">
                <a16:creationId xmlns:a16="http://schemas.microsoft.com/office/drawing/2014/main" xmlns="" id="{C84F0C72-CD1B-45AE-8927-D4D10B8280FE}"/>
              </a:ext>
            </a:extLst>
          </p:cNvPr>
          <p:cNvSpPr/>
          <p:nvPr/>
        </p:nvSpPr>
        <p:spPr>
          <a:xfrm rot="10800000">
            <a:off x="1458622" y="3550922"/>
            <a:ext cx="656217" cy="100929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63475492-AE58-4C2C-826C-E9581F4510FF}"/>
              </a:ext>
            </a:extLst>
          </p:cNvPr>
          <p:cNvSpPr txBox="1"/>
          <p:nvPr/>
        </p:nvSpPr>
        <p:spPr>
          <a:xfrm rot="5400000">
            <a:off x="1277611" y="3854617"/>
            <a:ext cx="1009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AZALIN</a:t>
            </a:r>
          </a:p>
          <a:p>
            <a:pPr algn="ctr"/>
            <a:r>
              <a:rPr lang="en-MY" sz="1000" dirty="0"/>
              <a:t>(BAYARAN</a:t>
            </a:r>
            <a:r>
              <a:rPr lang="en-MY" sz="1000" dirty="0" smtClean="0"/>
              <a:t>)</a:t>
            </a:r>
            <a:endParaRPr lang="en-MY" sz="1000" dirty="0"/>
          </a:p>
        </p:txBody>
      </p:sp>
      <p:sp>
        <p:nvSpPr>
          <p:cNvPr id="121" name="Flowchart: Predefined Process 120">
            <a:extLst>
              <a:ext uri="{FF2B5EF4-FFF2-40B4-BE49-F238E27FC236}">
                <a16:creationId xmlns:a16="http://schemas.microsoft.com/office/drawing/2014/main" xmlns="" id="{97A2A382-655A-48B9-B938-0FBF56A4775B}"/>
              </a:ext>
            </a:extLst>
          </p:cNvPr>
          <p:cNvSpPr/>
          <p:nvPr/>
        </p:nvSpPr>
        <p:spPr>
          <a:xfrm rot="10800000">
            <a:off x="1447868" y="5033094"/>
            <a:ext cx="656217" cy="102525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BE8044CC-52C7-4B6D-8961-FF164FD17F73}"/>
              </a:ext>
            </a:extLst>
          </p:cNvPr>
          <p:cNvSpPr txBox="1"/>
          <p:nvPr/>
        </p:nvSpPr>
        <p:spPr>
          <a:xfrm rot="5400000">
            <a:off x="1287183" y="531646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SUKRI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23" name="Flowchart: Predefined Process 122">
            <a:extLst>
              <a:ext uri="{FF2B5EF4-FFF2-40B4-BE49-F238E27FC236}">
                <a16:creationId xmlns:a16="http://schemas.microsoft.com/office/drawing/2014/main" xmlns="" id="{9B467B66-54D2-4780-A9B9-D6FB4F4A3927}"/>
              </a:ext>
            </a:extLst>
          </p:cNvPr>
          <p:cNvSpPr/>
          <p:nvPr/>
        </p:nvSpPr>
        <p:spPr>
          <a:xfrm rot="10800000">
            <a:off x="1438900" y="6123791"/>
            <a:ext cx="656217" cy="100929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BDFED455-0E73-40AB-81CC-25EDD78A9F58}"/>
              </a:ext>
            </a:extLst>
          </p:cNvPr>
          <p:cNvSpPr txBox="1"/>
          <p:nvPr/>
        </p:nvSpPr>
        <p:spPr>
          <a:xfrm rot="5400000">
            <a:off x="1257889" y="6427486"/>
            <a:ext cx="1009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NUR HANA</a:t>
            </a:r>
            <a:endParaRPr lang="en-MY" sz="1000" dirty="0"/>
          </a:p>
          <a:p>
            <a:pPr algn="ctr"/>
            <a:r>
              <a:rPr lang="en-MY" sz="1000" dirty="0"/>
              <a:t>(BAYARAN</a:t>
            </a:r>
            <a:r>
              <a:rPr lang="en-MY" sz="1000" dirty="0" smtClean="0"/>
              <a:t>)</a:t>
            </a:r>
            <a:endParaRPr lang="en-MY" sz="1000" dirty="0"/>
          </a:p>
        </p:txBody>
      </p:sp>
      <p:sp>
        <p:nvSpPr>
          <p:cNvPr id="125" name="Flowchart: Predefined Process 124">
            <a:extLst>
              <a:ext uri="{FF2B5EF4-FFF2-40B4-BE49-F238E27FC236}">
                <a16:creationId xmlns:a16="http://schemas.microsoft.com/office/drawing/2014/main" xmlns="" id="{A6472D7F-0840-4F38-8180-98F50C60567D}"/>
              </a:ext>
            </a:extLst>
          </p:cNvPr>
          <p:cNvSpPr/>
          <p:nvPr/>
        </p:nvSpPr>
        <p:spPr>
          <a:xfrm rot="5400000">
            <a:off x="2209573" y="6359321"/>
            <a:ext cx="656217" cy="239044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0D18BCA4-6D8A-41D8-A934-96D0D32DCD8D}"/>
              </a:ext>
            </a:extLst>
          </p:cNvPr>
          <p:cNvSpPr txBox="1"/>
          <p:nvPr/>
        </p:nvSpPr>
        <p:spPr>
          <a:xfrm>
            <a:off x="2019749" y="73764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RASHID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27" name="Flowchart: Predefined Process 126">
            <a:extLst>
              <a:ext uri="{FF2B5EF4-FFF2-40B4-BE49-F238E27FC236}">
                <a16:creationId xmlns:a16="http://schemas.microsoft.com/office/drawing/2014/main" xmlns="" id="{F9342720-5411-4649-9C12-59D7C648AA30}"/>
              </a:ext>
            </a:extLst>
          </p:cNvPr>
          <p:cNvSpPr/>
          <p:nvPr/>
        </p:nvSpPr>
        <p:spPr>
          <a:xfrm rot="5400000">
            <a:off x="4659853" y="6423195"/>
            <a:ext cx="656217" cy="2287794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C54F6421-005E-4176-A8BE-DE2C18C12364}"/>
              </a:ext>
            </a:extLst>
          </p:cNvPr>
          <p:cNvSpPr txBox="1"/>
          <p:nvPr/>
        </p:nvSpPr>
        <p:spPr>
          <a:xfrm>
            <a:off x="4627326" y="73764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NOOR ZAIDAH</a:t>
            </a:r>
          </a:p>
          <a:p>
            <a:pPr algn="ctr"/>
            <a:r>
              <a:rPr lang="en-MY" sz="1000" dirty="0"/>
              <a:t>(AKAUN)</a:t>
            </a:r>
          </a:p>
        </p:txBody>
      </p:sp>
      <p:sp>
        <p:nvSpPr>
          <p:cNvPr id="129" name="Flowchart: Predefined Process 128">
            <a:extLst>
              <a:ext uri="{FF2B5EF4-FFF2-40B4-BE49-F238E27FC236}">
                <a16:creationId xmlns:a16="http://schemas.microsoft.com/office/drawing/2014/main" xmlns="" id="{AC569298-08FB-4BEE-8F80-0E9F089DF6A3}"/>
              </a:ext>
            </a:extLst>
          </p:cNvPr>
          <p:cNvSpPr/>
          <p:nvPr/>
        </p:nvSpPr>
        <p:spPr>
          <a:xfrm rot="10800000">
            <a:off x="6307779" y="7260436"/>
            <a:ext cx="656217" cy="89219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xmlns="" id="{DB132087-9CEB-4227-A6CB-1C23588B546C}"/>
              </a:ext>
            </a:extLst>
          </p:cNvPr>
          <p:cNvSpPr txBox="1"/>
          <p:nvPr/>
        </p:nvSpPr>
        <p:spPr>
          <a:xfrm rot="5400000">
            <a:off x="6198158" y="7592857"/>
            <a:ext cx="968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FAIL</a:t>
            </a:r>
          </a:p>
        </p:txBody>
      </p:sp>
      <p:sp>
        <p:nvSpPr>
          <p:cNvPr id="131" name="Flowchart: Predefined Process 130">
            <a:extLst>
              <a:ext uri="{FF2B5EF4-FFF2-40B4-BE49-F238E27FC236}">
                <a16:creationId xmlns:a16="http://schemas.microsoft.com/office/drawing/2014/main" xmlns="" id="{FD008B6E-725E-4719-A493-B1C7C43A36FF}"/>
              </a:ext>
            </a:extLst>
          </p:cNvPr>
          <p:cNvSpPr/>
          <p:nvPr/>
        </p:nvSpPr>
        <p:spPr>
          <a:xfrm rot="5400000">
            <a:off x="21742293" y="2533710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xmlns="" id="{70C54B34-2683-40AA-9F8C-8F1EC8EB54DF}"/>
              </a:ext>
            </a:extLst>
          </p:cNvPr>
          <p:cNvSpPr txBox="1"/>
          <p:nvPr/>
        </p:nvSpPr>
        <p:spPr>
          <a:xfrm>
            <a:off x="21584958" y="2991228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AZIM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133" name="Flowchart: Predefined Process 132">
            <a:extLst>
              <a:ext uri="{FF2B5EF4-FFF2-40B4-BE49-F238E27FC236}">
                <a16:creationId xmlns:a16="http://schemas.microsoft.com/office/drawing/2014/main" xmlns="" id="{A146A738-C597-4025-A1D3-9FB70651DDC5}"/>
              </a:ext>
            </a:extLst>
          </p:cNvPr>
          <p:cNvSpPr/>
          <p:nvPr/>
        </p:nvSpPr>
        <p:spPr>
          <a:xfrm rot="5400000">
            <a:off x="11755588" y="5039697"/>
            <a:ext cx="1069257" cy="656215"/>
          </a:xfrm>
          <a:prstGeom prst="flowChartPredefined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xmlns="" id="{8F6391F6-9D67-40D5-A9B9-891171524A22}"/>
              </a:ext>
            </a:extLst>
          </p:cNvPr>
          <p:cNvSpPr txBox="1"/>
          <p:nvPr/>
        </p:nvSpPr>
        <p:spPr>
          <a:xfrm rot="16200000">
            <a:off x="11766596" y="520648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SUHAILA</a:t>
            </a:r>
          </a:p>
          <a:p>
            <a:pPr algn="ctr"/>
            <a:r>
              <a:rPr lang="en-MY" sz="1000" dirty="0"/>
              <a:t>(ICT)</a:t>
            </a:r>
          </a:p>
        </p:txBody>
      </p:sp>
      <p:sp>
        <p:nvSpPr>
          <p:cNvPr id="135" name="Flowchart: Predefined Process 134">
            <a:extLst>
              <a:ext uri="{FF2B5EF4-FFF2-40B4-BE49-F238E27FC236}">
                <a16:creationId xmlns:a16="http://schemas.microsoft.com/office/drawing/2014/main" xmlns="" id="{8CD241BE-9058-45D3-A1FB-FF2DE909592B}"/>
              </a:ext>
            </a:extLst>
          </p:cNvPr>
          <p:cNvSpPr/>
          <p:nvPr/>
        </p:nvSpPr>
        <p:spPr>
          <a:xfrm rot="5400000">
            <a:off x="11774174" y="6195706"/>
            <a:ext cx="1069257" cy="65621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xmlns="" id="{CD520E71-AA30-409C-9C60-E8C11B26D1D6}"/>
              </a:ext>
            </a:extLst>
          </p:cNvPr>
          <p:cNvSpPr txBox="1"/>
          <p:nvPr/>
        </p:nvSpPr>
        <p:spPr>
          <a:xfrm rot="16200000">
            <a:off x="11785182" y="6362497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ROZALINA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84" name="Flowchart: Predefined Process 83">
            <a:extLst>
              <a:ext uri="{FF2B5EF4-FFF2-40B4-BE49-F238E27FC236}">
                <a16:creationId xmlns:a16="http://schemas.microsoft.com/office/drawing/2014/main" xmlns="" id="{63CD3BD7-EF0D-4E20-A623-91FE7D9A36F3}"/>
              </a:ext>
            </a:extLst>
          </p:cNvPr>
          <p:cNvSpPr/>
          <p:nvPr/>
        </p:nvSpPr>
        <p:spPr>
          <a:xfrm rot="5400000">
            <a:off x="10397294" y="6366757"/>
            <a:ext cx="656217" cy="239044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4B6E3450-DB81-4D89-9E34-32CB051EC1FE}"/>
              </a:ext>
            </a:extLst>
          </p:cNvPr>
          <p:cNvSpPr txBox="1"/>
          <p:nvPr/>
        </p:nvSpPr>
        <p:spPr>
          <a:xfrm>
            <a:off x="10207470" y="738389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SHAHRIN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89" name="Flowchart: Predefined Process 88">
            <a:extLst>
              <a:ext uri="{FF2B5EF4-FFF2-40B4-BE49-F238E27FC236}">
                <a16:creationId xmlns:a16="http://schemas.microsoft.com/office/drawing/2014/main" xmlns="" id="{3988CDA6-552E-4137-926F-695E854B713C}"/>
              </a:ext>
            </a:extLst>
          </p:cNvPr>
          <p:cNvSpPr/>
          <p:nvPr/>
        </p:nvSpPr>
        <p:spPr>
          <a:xfrm rot="5400000">
            <a:off x="8764062" y="488379"/>
            <a:ext cx="656217" cy="1271200"/>
          </a:xfrm>
          <a:prstGeom prst="flowChartPredefined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3AADC285-CB10-4D97-9DF9-E32F0FC7B121}"/>
              </a:ext>
            </a:extLst>
          </p:cNvPr>
          <p:cNvSpPr txBox="1"/>
          <p:nvPr/>
        </p:nvSpPr>
        <p:spPr>
          <a:xfrm>
            <a:off x="8606727" y="94589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PEGAWAI </a:t>
            </a:r>
          </a:p>
          <a:p>
            <a:pPr algn="ctr"/>
            <a:r>
              <a:rPr lang="en-US" sz="1000" dirty="0" smtClean="0"/>
              <a:t>KEWANGAN</a:t>
            </a:r>
            <a:endParaRPr lang="en-MY" sz="1000" dirty="0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xmlns="" id="{4C55DF3A-4BEC-4CE3-833D-740BD8FBB8E9}"/>
              </a:ext>
            </a:extLst>
          </p:cNvPr>
          <p:cNvSpPr/>
          <p:nvPr/>
        </p:nvSpPr>
        <p:spPr>
          <a:xfrm>
            <a:off x="4863884" y="3829014"/>
            <a:ext cx="315502" cy="3010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4" name="Isosceles Triangle 93">
            <a:extLst>
              <a:ext uri="{FF2B5EF4-FFF2-40B4-BE49-F238E27FC236}">
                <a16:creationId xmlns:a16="http://schemas.microsoft.com/office/drawing/2014/main" xmlns="" id="{03350B7B-5753-4483-BB50-ED1740ABB8BE}"/>
              </a:ext>
            </a:extLst>
          </p:cNvPr>
          <p:cNvSpPr/>
          <p:nvPr/>
        </p:nvSpPr>
        <p:spPr>
          <a:xfrm>
            <a:off x="10726746" y="4044579"/>
            <a:ext cx="315502" cy="3010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D380324B-BB4F-4C89-9050-2A2B787DEF7A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99" name="Isosceles Triangle 98">
            <a:extLst>
              <a:ext uri="{FF2B5EF4-FFF2-40B4-BE49-F238E27FC236}">
                <a16:creationId xmlns:a16="http://schemas.microsoft.com/office/drawing/2014/main" xmlns="" id="{8724FB1F-062C-4D64-8373-25EAFDF7620A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6AE120CB-7A90-415D-A6C7-BCF3B112D83D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4811941" y="4204187"/>
            <a:ext cx="390101" cy="29166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7" name="Flowchart: Predefined Process 96">
            <a:extLst>
              <a:ext uri="{FF2B5EF4-FFF2-40B4-BE49-F238E27FC236}">
                <a16:creationId xmlns:a16="http://schemas.microsoft.com/office/drawing/2014/main" xmlns="" id="{BDAA2968-CE27-4F07-A1A7-73985DD1A85B}"/>
              </a:ext>
            </a:extLst>
          </p:cNvPr>
          <p:cNvSpPr/>
          <p:nvPr/>
        </p:nvSpPr>
        <p:spPr>
          <a:xfrm rot="5400000">
            <a:off x="3907546" y="4116771"/>
            <a:ext cx="656217" cy="1118793"/>
          </a:xfrm>
          <a:prstGeom prst="flowChartPredefined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040FBEE0-C05E-42B1-B35F-819374FE07B7}"/>
              </a:ext>
            </a:extLst>
          </p:cNvPr>
          <p:cNvSpPr txBox="1"/>
          <p:nvPr/>
        </p:nvSpPr>
        <p:spPr>
          <a:xfrm>
            <a:off x="3826414" y="4498085"/>
            <a:ext cx="852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ALIZAH </a:t>
            </a:r>
            <a:endParaRPr lang="en-MY" sz="1000" dirty="0"/>
          </a:p>
          <a:p>
            <a:pPr algn="ctr"/>
            <a:r>
              <a:rPr lang="en-MY" sz="1000" dirty="0" smtClean="0"/>
              <a:t>(AKAUN)</a:t>
            </a:r>
            <a:endParaRPr lang="en-MY" sz="1000" dirty="0"/>
          </a:p>
        </p:txBody>
      </p:sp>
      <p:sp>
        <p:nvSpPr>
          <p:cNvPr id="102" name="Flowchart: Predefined Process 101">
            <a:extLst>
              <a:ext uri="{FF2B5EF4-FFF2-40B4-BE49-F238E27FC236}">
                <a16:creationId xmlns:a16="http://schemas.microsoft.com/office/drawing/2014/main" xmlns="" id="{BDAA2968-CE27-4F07-A1A7-73985DD1A85B}"/>
              </a:ext>
            </a:extLst>
          </p:cNvPr>
          <p:cNvSpPr/>
          <p:nvPr/>
        </p:nvSpPr>
        <p:spPr>
          <a:xfrm rot="5400000">
            <a:off x="3899526" y="3443577"/>
            <a:ext cx="656217" cy="1118793"/>
          </a:xfrm>
          <a:prstGeom prst="flowChartPredefinedProcess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040FBEE0-C05E-42B1-B35F-819374FE07B7}"/>
              </a:ext>
            </a:extLst>
          </p:cNvPr>
          <p:cNvSpPr txBox="1"/>
          <p:nvPr/>
        </p:nvSpPr>
        <p:spPr>
          <a:xfrm>
            <a:off x="3763964" y="382489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AZLIANA</a:t>
            </a:r>
            <a:endParaRPr lang="en-MY" sz="1000" dirty="0"/>
          </a:p>
          <a:p>
            <a:pPr algn="ctr"/>
            <a:r>
              <a:rPr lang="en-MY" sz="1000" dirty="0" smtClean="0"/>
              <a:t>(MENGURUS)</a:t>
            </a:r>
            <a:endParaRPr lang="en-MY" sz="1000" dirty="0"/>
          </a:p>
        </p:txBody>
      </p:sp>
      <p:sp>
        <p:nvSpPr>
          <p:cNvPr id="75" name="Flowchart: Predefined Process 74">
            <a:extLst>
              <a:ext uri="{FF2B5EF4-FFF2-40B4-BE49-F238E27FC236}">
                <a16:creationId xmlns:a16="http://schemas.microsoft.com/office/drawing/2014/main" xmlns="" id="{B2B54123-74CC-4B44-AE96-BF9A70D69A36}"/>
              </a:ext>
            </a:extLst>
          </p:cNvPr>
          <p:cNvSpPr/>
          <p:nvPr/>
        </p:nvSpPr>
        <p:spPr>
          <a:xfrm rot="5400000">
            <a:off x="10885194" y="4966397"/>
            <a:ext cx="656217" cy="957927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02714C6B-25E1-4028-A2EC-E0AD51B9D1DC}"/>
              </a:ext>
            </a:extLst>
          </p:cNvPr>
          <p:cNvSpPr txBox="1"/>
          <p:nvPr/>
        </p:nvSpPr>
        <p:spPr>
          <a:xfrm>
            <a:off x="10734339" y="5267278"/>
            <a:ext cx="91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NAJWA</a:t>
            </a:r>
            <a:endParaRPr lang="en-MY" sz="1000" dirty="0"/>
          </a:p>
          <a:p>
            <a:pPr algn="ctr"/>
            <a:r>
              <a:rPr lang="en-MY" sz="1000" dirty="0"/>
              <a:t>(TERIMAAN</a:t>
            </a:r>
          </a:p>
        </p:txBody>
      </p:sp>
      <p:sp>
        <p:nvSpPr>
          <p:cNvPr id="90" name="Flowchart: Predefined Process 89">
            <a:extLst>
              <a:ext uri="{FF2B5EF4-FFF2-40B4-BE49-F238E27FC236}">
                <a16:creationId xmlns:a16="http://schemas.microsoft.com/office/drawing/2014/main" xmlns="" id="{B2B54123-74CC-4B44-AE96-BF9A70D69A36}"/>
              </a:ext>
            </a:extLst>
          </p:cNvPr>
          <p:cNvSpPr/>
          <p:nvPr/>
        </p:nvSpPr>
        <p:spPr>
          <a:xfrm rot="5400000">
            <a:off x="10885190" y="4269689"/>
            <a:ext cx="656217" cy="957927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2" name="TextBox 91"/>
          <p:cNvSpPr txBox="1"/>
          <p:nvPr/>
        </p:nvSpPr>
        <p:spPr>
          <a:xfrm>
            <a:off x="5043584" y="8217622"/>
            <a:ext cx="33522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PILIHAN 2</a:t>
            </a:r>
            <a:endParaRPr lang="en-MY" sz="6000" b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E746B975-09C6-41F4-A1C3-9400CD6A2219}"/>
              </a:ext>
            </a:extLst>
          </p:cNvPr>
          <p:cNvSpPr txBox="1"/>
          <p:nvPr/>
        </p:nvSpPr>
        <p:spPr>
          <a:xfrm>
            <a:off x="8330040" y="5226175"/>
            <a:ext cx="885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NOR HASLIN</a:t>
            </a:r>
          </a:p>
          <a:p>
            <a:pPr algn="ctr"/>
            <a:r>
              <a:rPr lang="en-MY" sz="1000" dirty="0" smtClean="0"/>
              <a:t>(BAYARAN</a:t>
            </a:r>
            <a:r>
              <a:rPr lang="en-MY" sz="1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295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lowchart: Internal Storage 22">
            <a:extLst>
              <a:ext uri="{FF2B5EF4-FFF2-40B4-BE49-F238E27FC236}">
                <a16:creationId xmlns:a16="http://schemas.microsoft.com/office/drawing/2014/main" xmlns="" id="{C3FFDCA9-5F07-4E96-BF9F-697E9B004BD3}"/>
              </a:ext>
            </a:extLst>
          </p:cNvPr>
          <p:cNvSpPr/>
          <p:nvPr/>
        </p:nvSpPr>
        <p:spPr>
          <a:xfrm rot="5400000">
            <a:off x="3704398" y="3189606"/>
            <a:ext cx="400110" cy="3551170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5DF06D-8313-468A-B94F-EB897620BD9C}"/>
              </a:ext>
            </a:extLst>
          </p:cNvPr>
          <p:cNvSpPr txBox="1"/>
          <p:nvPr/>
        </p:nvSpPr>
        <p:spPr>
          <a:xfrm>
            <a:off x="3550019" y="66623"/>
            <a:ext cx="5052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PELAN LANTAI STOR PUSAT RUANG KERJA</a:t>
            </a:r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xmlns="" id="{CA5F98DF-D7BB-4125-A609-06ECC94CDA14}"/>
              </a:ext>
            </a:extLst>
          </p:cNvPr>
          <p:cNvSpPr/>
          <p:nvPr/>
        </p:nvSpPr>
        <p:spPr>
          <a:xfrm rot="5400000">
            <a:off x="5850199" y="4703197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1AE5776-4680-42F7-9626-1FF8DEEAAF65}"/>
              </a:ext>
            </a:extLst>
          </p:cNvPr>
          <p:cNvSpPr txBox="1"/>
          <p:nvPr/>
        </p:nvSpPr>
        <p:spPr>
          <a:xfrm>
            <a:off x="5650644" y="4710754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 rot="5400000">
            <a:off x="10264591" y="6748100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>
            <a:off x="10053209" y="7225297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KOSONG</a:t>
            </a:r>
          </a:p>
        </p:txBody>
      </p:sp>
      <p:sp>
        <p:nvSpPr>
          <p:cNvPr id="88" name="Flowchart: Predefined Process 87">
            <a:extLst>
              <a:ext uri="{FF2B5EF4-FFF2-40B4-BE49-F238E27FC236}">
                <a16:creationId xmlns:a16="http://schemas.microsoft.com/office/drawing/2014/main" xmlns="" id="{B3205E80-85F3-439B-915A-45845440A8EF}"/>
              </a:ext>
            </a:extLst>
          </p:cNvPr>
          <p:cNvSpPr/>
          <p:nvPr/>
        </p:nvSpPr>
        <p:spPr>
          <a:xfrm>
            <a:off x="8198691" y="4779082"/>
            <a:ext cx="1037518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557C4E8-65F4-4DA3-B941-63D2CFC7EEFF}"/>
              </a:ext>
            </a:extLst>
          </p:cNvPr>
          <p:cNvSpPr txBox="1"/>
          <p:nvPr/>
        </p:nvSpPr>
        <p:spPr>
          <a:xfrm rot="16200000">
            <a:off x="8198327" y="5304123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KOSONG</a:t>
            </a:r>
          </a:p>
        </p:txBody>
      </p:sp>
      <p:sp>
        <p:nvSpPr>
          <p:cNvPr id="90" name="Flowchart: Predefined Process 89">
            <a:extLst>
              <a:ext uri="{FF2B5EF4-FFF2-40B4-BE49-F238E27FC236}">
                <a16:creationId xmlns:a16="http://schemas.microsoft.com/office/drawing/2014/main" xmlns="" id="{F05DBDB5-D625-4913-8157-DFA0EA29384F}"/>
              </a:ext>
            </a:extLst>
          </p:cNvPr>
          <p:cNvSpPr/>
          <p:nvPr/>
        </p:nvSpPr>
        <p:spPr>
          <a:xfrm rot="5400000">
            <a:off x="7119349" y="6735848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B98E0D8C-E17F-4AB2-B72B-54DC1F9770F0}"/>
              </a:ext>
            </a:extLst>
          </p:cNvPr>
          <p:cNvSpPr txBox="1"/>
          <p:nvPr/>
        </p:nvSpPr>
        <p:spPr>
          <a:xfrm>
            <a:off x="6971408" y="7176184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DIN</a:t>
            </a:r>
          </a:p>
          <a:p>
            <a:pPr algn="ctr"/>
            <a:r>
              <a:rPr lang="en-MY" sz="1000" dirty="0"/>
              <a:t>(ICT)</a:t>
            </a:r>
          </a:p>
        </p:txBody>
      </p:sp>
      <p:sp>
        <p:nvSpPr>
          <p:cNvPr id="92" name="Flowchart: Predefined Process 91">
            <a:extLst>
              <a:ext uri="{FF2B5EF4-FFF2-40B4-BE49-F238E27FC236}">
                <a16:creationId xmlns:a16="http://schemas.microsoft.com/office/drawing/2014/main" xmlns="" id="{5A5670E2-A1C9-4377-B15B-E4A446DFFA35}"/>
              </a:ext>
            </a:extLst>
          </p:cNvPr>
          <p:cNvSpPr/>
          <p:nvPr/>
        </p:nvSpPr>
        <p:spPr>
          <a:xfrm rot="5400000">
            <a:off x="8993391" y="6745112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647B9C38-D806-4E1D-88FF-839420AD147F}"/>
              </a:ext>
            </a:extLst>
          </p:cNvPr>
          <p:cNvSpPr txBox="1"/>
          <p:nvPr/>
        </p:nvSpPr>
        <p:spPr>
          <a:xfrm>
            <a:off x="8801334" y="721669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AMRY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9E30BE3-D9BF-4ECA-98A0-8A294E3C3657}"/>
              </a:ext>
            </a:extLst>
          </p:cNvPr>
          <p:cNvSpPr txBox="1"/>
          <p:nvPr/>
        </p:nvSpPr>
        <p:spPr>
          <a:xfrm>
            <a:off x="3242818" y="4842932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KAUNTER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A6A6DB6D-2FB2-496A-881E-185BE85B6D44}"/>
              </a:ext>
            </a:extLst>
          </p:cNvPr>
          <p:cNvSpPr/>
          <p:nvPr/>
        </p:nvSpPr>
        <p:spPr>
          <a:xfrm>
            <a:off x="495752" y="4766101"/>
            <a:ext cx="1839554" cy="293345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200" dirty="0"/>
              <a:t>ZAKI</a:t>
            </a:r>
          </a:p>
          <a:p>
            <a:pPr algn="ctr"/>
            <a:r>
              <a:rPr lang="en-MY" sz="1200" dirty="0"/>
              <a:t>(ICT)</a:t>
            </a:r>
          </a:p>
        </p:txBody>
      </p:sp>
      <p:sp>
        <p:nvSpPr>
          <p:cNvPr id="112" name="Arrow: Pentagon 111">
            <a:extLst>
              <a:ext uri="{FF2B5EF4-FFF2-40B4-BE49-F238E27FC236}">
                <a16:creationId xmlns:a16="http://schemas.microsoft.com/office/drawing/2014/main" xmlns="" id="{F4BE5156-D0C6-45C1-99BC-2A0E15B5F05F}"/>
              </a:ext>
            </a:extLst>
          </p:cNvPr>
          <p:cNvSpPr/>
          <p:nvPr/>
        </p:nvSpPr>
        <p:spPr>
          <a:xfrm rot="5400000">
            <a:off x="6878620" y="4704657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BD774727-EFC6-420E-AF1D-7ED6015AF8BE}"/>
              </a:ext>
            </a:extLst>
          </p:cNvPr>
          <p:cNvSpPr txBox="1"/>
          <p:nvPr/>
        </p:nvSpPr>
        <p:spPr>
          <a:xfrm>
            <a:off x="6680121" y="4722033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50" name="Flowchart: Predefined Process 49">
            <a:extLst>
              <a:ext uri="{FF2B5EF4-FFF2-40B4-BE49-F238E27FC236}">
                <a16:creationId xmlns:a16="http://schemas.microsoft.com/office/drawing/2014/main" xmlns="" id="{893FA715-01EF-42FE-BAF1-280462FFC049}"/>
              </a:ext>
            </a:extLst>
          </p:cNvPr>
          <p:cNvSpPr/>
          <p:nvPr/>
        </p:nvSpPr>
        <p:spPr>
          <a:xfrm>
            <a:off x="9251968" y="4771913"/>
            <a:ext cx="867699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1" name="Flowchart: Predefined Process 50">
            <a:extLst>
              <a:ext uri="{FF2B5EF4-FFF2-40B4-BE49-F238E27FC236}">
                <a16:creationId xmlns:a16="http://schemas.microsoft.com/office/drawing/2014/main" xmlns="" id="{2991D349-0B8C-4FBD-8051-EF3FB6D86529}"/>
              </a:ext>
            </a:extLst>
          </p:cNvPr>
          <p:cNvSpPr/>
          <p:nvPr/>
        </p:nvSpPr>
        <p:spPr>
          <a:xfrm>
            <a:off x="10135426" y="4782667"/>
            <a:ext cx="1089755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D5716DB2-9925-4412-9410-F49C8B2935A2}"/>
              </a:ext>
            </a:extLst>
          </p:cNvPr>
          <p:cNvSpPr txBox="1"/>
          <p:nvPr/>
        </p:nvSpPr>
        <p:spPr>
          <a:xfrm rot="16200000">
            <a:off x="9243615" y="520745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ISMAIL SARIF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1449CD44-7377-4239-9CAD-E0CEB2137B20}"/>
              </a:ext>
            </a:extLst>
          </p:cNvPr>
          <p:cNvSpPr txBox="1"/>
          <p:nvPr/>
        </p:nvSpPr>
        <p:spPr>
          <a:xfrm rot="16200000">
            <a:off x="10138297" y="5209251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RIDZWAN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54" name="Flowchart: Predefined Process 53">
            <a:extLst>
              <a:ext uri="{FF2B5EF4-FFF2-40B4-BE49-F238E27FC236}">
                <a16:creationId xmlns:a16="http://schemas.microsoft.com/office/drawing/2014/main" xmlns="" id="{1ED19FEC-B4C8-4ABD-8F81-362F8C25F426}"/>
              </a:ext>
            </a:extLst>
          </p:cNvPr>
          <p:cNvSpPr/>
          <p:nvPr/>
        </p:nvSpPr>
        <p:spPr>
          <a:xfrm rot="5400000">
            <a:off x="10266384" y="6093674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1E724BE-5355-437C-AEF6-E1412F23AA96}"/>
              </a:ext>
            </a:extLst>
          </p:cNvPr>
          <p:cNvSpPr txBox="1"/>
          <p:nvPr/>
        </p:nvSpPr>
        <p:spPr>
          <a:xfrm>
            <a:off x="10055001" y="6613900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ISMAIL JAMAT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56" name="Flowchart: Internal Storage 55">
            <a:extLst>
              <a:ext uri="{FF2B5EF4-FFF2-40B4-BE49-F238E27FC236}">
                <a16:creationId xmlns:a16="http://schemas.microsoft.com/office/drawing/2014/main" xmlns="" id="{F9A89214-AF68-4636-9D3B-4CD2A0224A44}"/>
              </a:ext>
            </a:extLst>
          </p:cNvPr>
          <p:cNvSpPr/>
          <p:nvPr/>
        </p:nvSpPr>
        <p:spPr>
          <a:xfrm>
            <a:off x="6400800" y="4775894"/>
            <a:ext cx="400110" cy="2916468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8" name="Flowchart: Internal Storage 57">
            <a:extLst>
              <a:ext uri="{FF2B5EF4-FFF2-40B4-BE49-F238E27FC236}">
                <a16:creationId xmlns:a16="http://schemas.microsoft.com/office/drawing/2014/main" xmlns="" id="{82BC19AB-DBDC-4971-8DF9-AF9DB8A410CF}"/>
              </a:ext>
            </a:extLst>
          </p:cNvPr>
          <p:cNvSpPr/>
          <p:nvPr/>
        </p:nvSpPr>
        <p:spPr>
          <a:xfrm rot="5400000" flipH="1">
            <a:off x="9231175" y="2849194"/>
            <a:ext cx="81183" cy="3913066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1" name="Flowchart: Internal Storage 60">
            <a:extLst>
              <a:ext uri="{FF2B5EF4-FFF2-40B4-BE49-F238E27FC236}">
                <a16:creationId xmlns:a16="http://schemas.microsoft.com/office/drawing/2014/main" xmlns="" id="{B8272579-359B-4F38-938C-7C5F1325B9DD}"/>
              </a:ext>
            </a:extLst>
          </p:cNvPr>
          <p:cNvSpPr/>
          <p:nvPr/>
        </p:nvSpPr>
        <p:spPr>
          <a:xfrm rot="5400000" flipH="1">
            <a:off x="5842427" y="-3473919"/>
            <a:ext cx="209130" cy="10556382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0C93ED-3F1D-42F4-A1BB-B18C6B0F9F03}"/>
              </a:ext>
            </a:extLst>
          </p:cNvPr>
          <p:cNvSpPr txBox="1"/>
          <p:nvPr/>
        </p:nvSpPr>
        <p:spPr>
          <a:xfrm>
            <a:off x="4701092" y="3248809"/>
            <a:ext cx="169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RUANG UTAMA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DB3D4FEF-02C4-4572-AAB1-0AA09463F319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9DD8A91F-80FE-4DAC-AEA7-A175868EDFA6}"/>
              </a:ext>
            </a:extLst>
          </p:cNvPr>
          <p:cNvSpPr/>
          <p:nvPr/>
        </p:nvSpPr>
        <p:spPr>
          <a:xfrm>
            <a:off x="9552788" y="6646174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xmlns="" id="{67BC2682-C8FF-4236-9A37-DF416DB9943A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CE6BBC6E-D814-4B79-AD20-CCD4ADC3AA96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</p:spTree>
    <p:extLst>
      <p:ext uri="{BB962C8B-B14F-4D97-AF65-F5344CB8AC3E}">
        <p14:creationId xmlns:p14="http://schemas.microsoft.com/office/powerpoint/2010/main" val="187406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owchart: Predefined Process 46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>
            <a:off x="9658064" y="4823621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 rot="16200000">
            <a:off x="9446682" y="530081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FAUZI</a:t>
            </a:r>
            <a:endParaRPr lang="en-MY" sz="1000" dirty="0"/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23" name="Flowchart: Internal Storage 22">
            <a:extLst>
              <a:ext uri="{FF2B5EF4-FFF2-40B4-BE49-F238E27FC236}">
                <a16:creationId xmlns:a16="http://schemas.microsoft.com/office/drawing/2014/main" xmlns="" id="{C3FFDCA9-5F07-4E96-BF9F-697E9B004BD3}"/>
              </a:ext>
            </a:extLst>
          </p:cNvPr>
          <p:cNvSpPr/>
          <p:nvPr/>
        </p:nvSpPr>
        <p:spPr>
          <a:xfrm rot="5400000">
            <a:off x="3704398" y="3189606"/>
            <a:ext cx="400110" cy="3551170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5DF06D-8313-468A-B94F-EB897620BD9C}"/>
              </a:ext>
            </a:extLst>
          </p:cNvPr>
          <p:cNvSpPr txBox="1"/>
          <p:nvPr/>
        </p:nvSpPr>
        <p:spPr>
          <a:xfrm>
            <a:off x="3550019" y="66623"/>
            <a:ext cx="6131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CADANGAN PELAN LANTAI STOR PUSAT RUANG KERJA</a:t>
            </a:r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xmlns="" id="{CA5F98DF-D7BB-4125-A609-06ECC94CDA14}"/>
              </a:ext>
            </a:extLst>
          </p:cNvPr>
          <p:cNvSpPr/>
          <p:nvPr/>
        </p:nvSpPr>
        <p:spPr>
          <a:xfrm rot="5400000">
            <a:off x="5850199" y="4703197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1AE5776-4680-42F7-9626-1FF8DEEAAF65}"/>
              </a:ext>
            </a:extLst>
          </p:cNvPr>
          <p:cNvSpPr txBox="1"/>
          <p:nvPr/>
        </p:nvSpPr>
        <p:spPr>
          <a:xfrm>
            <a:off x="5650644" y="4710754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>
            <a:off x="9634000" y="6451309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 rot="16200000">
            <a:off x="9422618" y="6928506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AZIM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88" name="Flowchart: Predefined Process 87">
            <a:extLst>
              <a:ext uri="{FF2B5EF4-FFF2-40B4-BE49-F238E27FC236}">
                <a16:creationId xmlns:a16="http://schemas.microsoft.com/office/drawing/2014/main" xmlns="" id="{B3205E80-85F3-439B-915A-45845440A8EF}"/>
              </a:ext>
            </a:extLst>
          </p:cNvPr>
          <p:cNvSpPr/>
          <p:nvPr/>
        </p:nvSpPr>
        <p:spPr>
          <a:xfrm>
            <a:off x="7825956" y="4779082"/>
            <a:ext cx="690002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557C4E8-65F4-4DA3-B941-63D2CFC7EEFF}"/>
              </a:ext>
            </a:extLst>
          </p:cNvPr>
          <p:cNvSpPr txBox="1"/>
          <p:nvPr/>
        </p:nvSpPr>
        <p:spPr>
          <a:xfrm rot="16200000">
            <a:off x="7681214" y="5227179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ZAKI</a:t>
            </a:r>
            <a:endParaRPr lang="en-MY" sz="1000" dirty="0"/>
          </a:p>
          <a:p>
            <a:pPr algn="ctr"/>
            <a:r>
              <a:rPr lang="en-MY" sz="1000" dirty="0" smtClean="0"/>
              <a:t>(ICT)</a:t>
            </a:r>
            <a:endParaRPr lang="en-MY" sz="1000" dirty="0"/>
          </a:p>
        </p:txBody>
      </p:sp>
      <p:sp>
        <p:nvSpPr>
          <p:cNvPr id="90" name="Flowchart: Predefined Process 89">
            <a:extLst>
              <a:ext uri="{FF2B5EF4-FFF2-40B4-BE49-F238E27FC236}">
                <a16:creationId xmlns:a16="http://schemas.microsoft.com/office/drawing/2014/main" xmlns="" id="{F05DBDB5-D625-4913-8157-DFA0EA29384F}"/>
              </a:ext>
            </a:extLst>
          </p:cNvPr>
          <p:cNvSpPr/>
          <p:nvPr/>
        </p:nvSpPr>
        <p:spPr>
          <a:xfrm>
            <a:off x="7841239" y="6430476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B98E0D8C-E17F-4AB2-B72B-54DC1F9770F0}"/>
              </a:ext>
            </a:extLst>
          </p:cNvPr>
          <p:cNvSpPr txBox="1"/>
          <p:nvPr/>
        </p:nvSpPr>
        <p:spPr>
          <a:xfrm rot="16200000">
            <a:off x="7693298" y="687081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AFIQ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9E30BE3-D9BF-4ECA-98A0-8A294E3C3657}"/>
              </a:ext>
            </a:extLst>
          </p:cNvPr>
          <p:cNvSpPr txBox="1"/>
          <p:nvPr/>
        </p:nvSpPr>
        <p:spPr>
          <a:xfrm>
            <a:off x="3242818" y="4842932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KAUNTER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A6A6DB6D-2FB2-496A-881E-185BE85B6D44}"/>
              </a:ext>
            </a:extLst>
          </p:cNvPr>
          <p:cNvSpPr/>
          <p:nvPr/>
        </p:nvSpPr>
        <p:spPr>
          <a:xfrm>
            <a:off x="495752" y="4766101"/>
            <a:ext cx="1839554" cy="293345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200" dirty="0"/>
              <a:t>PN. SYAHIRA</a:t>
            </a:r>
          </a:p>
          <a:p>
            <a:pPr algn="ctr"/>
            <a:r>
              <a:rPr lang="en-MY" sz="1200" dirty="0"/>
              <a:t>(ASET)</a:t>
            </a:r>
          </a:p>
        </p:txBody>
      </p:sp>
      <p:sp>
        <p:nvSpPr>
          <p:cNvPr id="112" name="Arrow: Pentagon 111">
            <a:extLst>
              <a:ext uri="{FF2B5EF4-FFF2-40B4-BE49-F238E27FC236}">
                <a16:creationId xmlns:a16="http://schemas.microsoft.com/office/drawing/2014/main" xmlns="" id="{F4BE5156-D0C6-45C1-99BC-2A0E15B5F05F}"/>
              </a:ext>
            </a:extLst>
          </p:cNvPr>
          <p:cNvSpPr/>
          <p:nvPr/>
        </p:nvSpPr>
        <p:spPr>
          <a:xfrm rot="5400000">
            <a:off x="6878620" y="4704657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BD774727-EFC6-420E-AF1D-7ED6015AF8BE}"/>
              </a:ext>
            </a:extLst>
          </p:cNvPr>
          <p:cNvSpPr txBox="1"/>
          <p:nvPr/>
        </p:nvSpPr>
        <p:spPr>
          <a:xfrm>
            <a:off x="6680121" y="4722033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56" name="Flowchart: Internal Storage 55">
            <a:extLst>
              <a:ext uri="{FF2B5EF4-FFF2-40B4-BE49-F238E27FC236}">
                <a16:creationId xmlns:a16="http://schemas.microsoft.com/office/drawing/2014/main" xmlns="" id="{F9A89214-AF68-4636-9D3B-4CD2A0224A44}"/>
              </a:ext>
            </a:extLst>
          </p:cNvPr>
          <p:cNvSpPr/>
          <p:nvPr/>
        </p:nvSpPr>
        <p:spPr>
          <a:xfrm>
            <a:off x="6400800" y="4775894"/>
            <a:ext cx="400110" cy="2916468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8" name="Flowchart: Internal Storage 57">
            <a:extLst>
              <a:ext uri="{FF2B5EF4-FFF2-40B4-BE49-F238E27FC236}">
                <a16:creationId xmlns:a16="http://schemas.microsoft.com/office/drawing/2014/main" xmlns="" id="{82BC19AB-DBDC-4971-8DF9-AF9DB8A410CF}"/>
              </a:ext>
            </a:extLst>
          </p:cNvPr>
          <p:cNvSpPr/>
          <p:nvPr/>
        </p:nvSpPr>
        <p:spPr>
          <a:xfrm rot="5400000" flipH="1">
            <a:off x="9231175" y="2849194"/>
            <a:ext cx="81183" cy="3913066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1" name="Flowchart: Internal Storage 60">
            <a:extLst>
              <a:ext uri="{FF2B5EF4-FFF2-40B4-BE49-F238E27FC236}">
                <a16:creationId xmlns:a16="http://schemas.microsoft.com/office/drawing/2014/main" xmlns="" id="{B8272579-359B-4F38-938C-7C5F1325B9DD}"/>
              </a:ext>
            </a:extLst>
          </p:cNvPr>
          <p:cNvSpPr/>
          <p:nvPr/>
        </p:nvSpPr>
        <p:spPr>
          <a:xfrm rot="5400000" flipH="1">
            <a:off x="5842427" y="-3473919"/>
            <a:ext cx="209130" cy="10556382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0C93ED-3F1D-42F4-A1BB-B18C6B0F9F03}"/>
              </a:ext>
            </a:extLst>
          </p:cNvPr>
          <p:cNvSpPr txBox="1"/>
          <p:nvPr/>
        </p:nvSpPr>
        <p:spPr>
          <a:xfrm>
            <a:off x="4701092" y="3248809"/>
            <a:ext cx="169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RUANG UTAMA </a:t>
            </a:r>
          </a:p>
        </p:txBody>
      </p:sp>
      <p:sp>
        <p:nvSpPr>
          <p:cNvPr id="29" name="Flowchart: Predefined Process 28">
            <a:extLst>
              <a:ext uri="{FF2B5EF4-FFF2-40B4-BE49-F238E27FC236}">
                <a16:creationId xmlns:a16="http://schemas.microsoft.com/office/drawing/2014/main" xmlns="" id="{7D196B73-A2A1-4970-839F-EC9B090921A1}"/>
              </a:ext>
            </a:extLst>
          </p:cNvPr>
          <p:cNvSpPr/>
          <p:nvPr/>
        </p:nvSpPr>
        <p:spPr>
          <a:xfrm rot="5400000">
            <a:off x="4051680" y="1595226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967A9BA-BBFE-48F9-8DFA-11AAD759BA96}"/>
              </a:ext>
            </a:extLst>
          </p:cNvPr>
          <p:cNvSpPr txBox="1"/>
          <p:nvPr/>
        </p:nvSpPr>
        <p:spPr>
          <a:xfrm>
            <a:off x="3840298" y="2072423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 AISHAH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31" name="Flowchart: Predefined Process 30">
            <a:extLst>
              <a:ext uri="{FF2B5EF4-FFF2-40B4-BE49-F238E27FC236}">
                <a16:creationId xmlns:a16="http://schemas.microsoft.com/office/drawing/2014/main" xmlns="" id="{E077D255-963A-4528-A3A2-D0B9BA72A23E}"/>
              </a:ext>
            </a:extLst>
          </p:cNvPr>
          <p:cNvSpPr/>
          <p:nvPr/>
        </p:nvSpPr>
        <p:spPr>
          <a:xfrm rot="5400000">
            <a:off x="2436428" y="1597014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799A662-5A16-4866-A32B-DE7A1C571532}"/>
              </a:ext>
            </a:extLst>
          </p:cNvPr>
          <p:cNvSpPr txBox="1"/>
          <p:nvPr/>
        </p:nvSpPr>
        <p:spPr>
          <a:xfrm>
            <a:off x="2209004" y="2074211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MARYANA 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33" name="Flowchart: Predefined Process 32">
            <a:extLst>
              <a:ext uri="{FF2B5EF4-FFF2-40B4-BE49-F238E27FC236}">
                <a16:creationId xmlns:a16="http://schemas.microsoft.com/office/drawing/2014/main" xmlns="" id="{0773C216-9D87-47A9-9D23-4AE8AACC0332}"/>
              </a:ext>
            </a:extLst>
          </p:cNvPr>
          <p:cNvSpPr/>
          <p:nvPr/>
        </p:nvSpPr>
        <p:spPr>
          <a:xfrm rot="5400000">
            <a:off x="6950673" y="1597015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B2B9D94B-D4B3-406C-A2FC-E9DFF08AB257}"/>
              </a:ext>
            </a:extLst>
          </p:cNvPr>
          <p:cNvSpPr txBox="1"/>
          <p:nvPr/>
        </p:nvSpPr>
        <p:spPr>
          <a:xfrm>
            <a:off x="6739291" y="2074212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AMRY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35" name="Flowchart: Predefined Process 34">
            <a:extLst>
              <a:ext uri="{FF2B5EF4-FFF2-40B4-BE49-F238E27FC236}">
                <a16:creationId xmlns:a16="http://schemas.microsoft.com/office/drawing/2014/main" xmlns="" id="{7D2D4B90-A134-4ACF-813E-5A6F245CD2FE}"/>
              </a:ext>
            </a:extLst>
          </p:cNvPr>
          <p:cNvSpPr/>
          <p:nvPr/>
        </p:nvSpPr>
        <p:spPr>
          <a:xfrm rot="5400000">
            <a:off x="5335421" y="1598803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6CDC5DEF-314F-4106-8984-9DCAC740CEB9}"/>
              </a:ext>
            </a:extLst>
          </p:cNvPr>
          <p:cNvSpPr txBox="1"/>
          <p:nvPr/>
        </p:nvSpPr>
        <p:spPr>
          <a:xfrm>
            <a:off x="5124039" y="2076000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ISMAIL SARIF  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1D59F46E-428C-4978-A1D9-AD4D389E30BE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xmlns="" id="{09285FB9-A5EC-42EB-BB55-1057A939F0AF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61A227F3-5C2E-41DD-AE6A-AFF87535E551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  <p:sp>
        <p:nvSpPr>
          <p:cNvPr id="41" name="Flowchart: Predefined Process 40">
            <a:extLst>
              <a:ext uri="{FF2B5EF4-FFF2-40B4-BE49-F238E27FC236}">
                <a16:creationId xmlns:a16="http://schemas.microsoft.com/office/drawing/2014/main" xmlns="" id="{0773C216-9D87-47A9-9D23-4AE8AACC0332}"/>
              </a:ext>
            </a:extLst>
          </p:cNvPr>
          <p:cNvSpPr/>
          <p:nvPr/>
        </p:nvSpPr>
        <p:spPr>
          <a:xfrm rot="5400000">
            <a:off x="8193929" y="1605037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2B9D94B-D4B3-406C-A2FC-E9DFF08AB257}"/>
              </a:ext>
            </a:extLst>
          </p:cNvPr>
          <p:cNvSpPr txBox="1"/>
          <p:nvPr/>
        </p:nvSpPr>
        <p:spPr>
          <a:xfrm>
            <a:off x="7982547" y="208223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EN DIN </a:t>
            </a:r>
          </a:p>
          <a:p>
            <a:pPr algn="ctr"/>
            <a:r>
              <a:rPr lang="en-US" sz="1000" dirty="0" smtClean="0"/>
              <a:t>(ICT)</a:t>
            </a:r>
            <a:endParaRPr lang="en-MY" sz="1000" dirty="0"/>
          </a:p>
        </p:txBody>
      </p:sp>
      <p:sp>
        <p:nvSpPr>
          <p:cNvPr id="4" name="Rectangle 3"/>
          <p:cNvSpPr/>
          <p:nvPr/>
        </p:nvSpPr>
        <p:spPr>
          <a:xfrm>
            <a:off x="10113564" y="1896487"/>
            <a:ext cx="1114736" cy="656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PANTRY</a:t>
            </a:r>
            <a:endParaRPr lang="en-MY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xmlns="" id="{09285FB9-A5EC-42EB-BB55-1057A939F0AF}"/>
              </a:ext>
            </a:extLst>
          </p:cNvPr>
          <p:cNvSpPr/>
          <p:nvPr/>
        </p:nvSpPr>
        <p:spPr>
          <a:xfrm>
            <a:off x="10924390" y="5059016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09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7" t="18036" r="23750" b="14477"/>
          <a:stretch/>
        </p:blipFill>
        <p:spPr bwMode="auto">
          <a:xfrm>
            <a:off x="513349" y="882316"/>
            <a:ext cx="11614484" cy="813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owchart: Predefined Process 17">
            <a:extLst>
              <a:ext uri="{FF2B5EF4-FFF2-40B4-BE49-F238E27FC236}">
                <a16:creationId xmlns:a16="http://schemas.microsoft.com/office/drawing/2014/main" xmlns="" id="{3A044B5E-EACE-46FE-9AAA-9051E43513FA}"/>
              </a:ext>
            </a:extLst>
          </p:cNvPr>
          <p:cNvSpPr/>
          <p:nvPr/>
        </p:nvSpPr>
        <p:spPr>
          <a:xfrm rot="5400000">
            <a:off x="4911764" y="2841822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Flowchart: Internal Storage 21">
            <a:extLst>
              <a:ext uri="{FF2B5EF4-FFF2-40B4-BE49-F238E27FC236}">
                <a16:creationId xmlns:a16="http://schemas.microsoft.com/office/drawing/2014/main" xmlns="" id="{A8609020-0EAD-40DF-81F7-D25410EE5DB8}"/>
              </a:ext>
            </a:extLst>
          </p:cNvPr>
          <p:cNvSpPr/>
          <p:nvPr/>
        </p:nvSpPr>
        <p:spPr>
          <a:xfrm>
            <a:off x="9075857" y="2460825"/>
            <a:ext cx="368446" cy="2072923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3" name="Flowchart: Internal Storage 22">
            <a:extLst>
              <a:ext uri="{FF2B5EF4-FFF2-40B4-BE49-F238E27FC236}">
                <a16:creationId xmlns:a16="http://schemas.microsoft.com/office/drawing/2014/main" xmlns="" id="{C3FFDCA9-5F07-4E96-BF9F-697E9B004BD3}"/>
              </a:ext>
            </a:extLst>
          </p:cNvPr>
          <p:cNvSpPr/>
          <p:nvPr/>
        </p:nvSpPr>
        <p:spPr>
          <a:xfrm rot="5400000">
            <a:off x="6219566" y="-749312"/>
            <a:ext cx="400110" cy="4774599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5DF06D-8313-468A-B94F-EB897620BD9C}"/>
              </a:ext>
            </a:extLst>
          </p:cNvPr>
          <p:cNvSpPr txBox="1"/>
          <p:nvPr/>
        </p:nvSpPr>
        <p:spPr>
          <a:xfrm>
            <a:off x="4518211" y="66623"/>
            <a:ext cx="4281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PELAN LANTAI UNIT PEROLEHAN </a:t>
            </a:r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xmlns="" id="{CA5F98DF-D7BB-4125-A609-06ECC94CDA14}"/>
              </a:ext>
            </a:extLst>
          </p:cNvPr>
          <p:cNvSpPr/>
          <p:nvPr/>
        </p:nvSpPr>
        <p:spPr>
          <a:xfrm rot="10800000">
            <a:off x="3687630" y="946670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1AE5776-4680-42F7-9626-1FF8DEEAAF65}"/>
              </a:ext>
            </a:extLst>
          </p:cNvPr>
          <p:cNvSpPr txBox="1"/>
          <p:nvPr/>
        </p:nvSpPr>
        <p:spPr>
          <a:xfrm rot="16200000">
            <a:off x="3598418" y="957418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CC96A7E9-9CF4-4040-BEB3-05ACDBC33057}"/>
              </a:ext>
            </a:extLst>
          </p:cNvPr>
          <p:cNvSpPr txBox="1"/>
          <p:nvPr/>
        </p:nvSpPr>
        <p:spPr>
          <a:xfrm>
            <a:off x="4862008" y="3291413"/>
            <a:ext cx="755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SAUDAH</a:t>
            </a:r>
          </a:p>
          <a:p>
            <a:pPr algn="ctr"/>
            <a:r>
              <a:rPr lang="en-MY" sz="1000" dirty="0"/>
              <a:t>(RISIKO)</a:t>
            </a:r>
          </a:p>
        </p:txBody>
      </p:sp>
      <p:sp>
        <p:nvSpPr>
          <p:cNvPr id="66" name="Flowchart: Predefined Process 65">
            <a:extLst>
              <a:ext uri="{FF2B5EF4-FFF2-40B4-BE49-F238E27FC236}">
                <a16:creationId xmlns:a16="http://schemas.microsoft.com/office/drawing/2014/main" xmlns="" id="{D2E1BFAE-F36D-41C3-AAAD-DFD15343EA60}"/>
              </a:ext>
            </a:extLst>
          </p:cNvPr>
          <p:cNvSpPr/>
          <p:nvPr/>
        </p:nvSpPr>
        <p:spPr>
          <a:xfrm rot="5400000">
            <a:off x="4911763" y="3570039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929125F3-1349-4437-97FC-E945EA96E311}"/>
              </a:ext>
            </a:extLst>
          </p:cNvPr>
          <p:cNvSpPr txBox="1"/>
          <p:nvPr/>
        </p:nvSpPr>
        <p:spPr>
          <a:xfrm>
            <a:off x="4754428" y="402755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HASBIAH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72" name="Flowchart: Predefined Process 71">
            <a:extLst>
              <a:ext uri="{FF2B5EF4-FFF2-40B4-BE49-F238E27FC236}">
                <a16:creationId xmlns:a16="http://schemas.microsoft.com/office/drawing/2014/main" xmlns="" id="{CD85AC3A-D34B-4661-832D-F276519FBD17}"/>
              </a:ext>
            </a:extLst>
          </p:cNvPr>
          <p:cNvSpPr/>
          <p:nvPr/>
        </p:nvSpPr>
        <p:spPr>
          <a:xfrm rot="5400000">
            <a:off x="4924313" y="429260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4E0A19D7-2321-441B-BDEC-D386475C4E50}"/>
              </a:ext>
            </a:extLst>
          </p:cNvPr>
          <p:cNvSpPr txBox="1"/>
          <p:nvPr/>
        </p:nvSpPr>
        <p:spPr>
          <a:xfrm>
            <a:off x="4766978" y="475012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FAZLI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74" name="Flowchart: Predefined Process 73">
            <a:extLst>
              <a:ext uri="{FF2B5EF4-FFF2-40B4-BE49-F238E27FC236}">
                <a16:creationId xmlns:a16="http://schemas.microsoft.com/office/drawing/2014/main" xmlns="" id="{2FA096EA-E291-4C62-95E7-90ABADBBCA3C}"/>
              </a:ext>
            </a:extLst>
          </p:cNvPr>
          <p:cNvSpPr/>
          <p:nvPr/>
        </p:nvSpPr>
        <p:spPr>
          <a:xfrm rot="5400000">
            <a:off x="6225981" y="2843612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2EA774FC-6DF6-4971-95C6-4B429734199E}"/>
              </a:ext>
            </a:extLst>
          </p:cNvPr>
          <p:cNvSpPr txBox="1"/>
          <p:nvPr/>
        </p:nvSpPr>
        <p:spPr>
          <a:xfrm>
            <a:off x="6025617" y="3293203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FAREED 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76" name="Flowchart: Predefined Process 75">
            <a:extLst>
              <a:ext uri="{FF2B5EF4-FFF2-40B4-BE49-F238E27FC236}">
                <a16:creationId xmlns:a16="http://schemas.microsoft.com/office/drawing/2014/main" xmlns="" id="{BDAA2968-CE27-4F07-A1A7-73985DD1A85B}"/>
              </a:ext>
            </a:extLst>
          </p:cNvPr>
          <p:cNvSpPr/>
          <p:nvPr/>
        </p:nvSpPr>
        <p:spPr>
          <a:xfrm rot="5400000">
            <a:off x="6225980" y="3571829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40FBEE0-C05E-42B1-B35F-819374FE07B7}"/>
              </a:ext>
            </a:extLst>
          </p:cNvPr>
          <p:cNvSpPr txBox="1"/>
          <p:nvPr/>
        </p:nvSpPr>
        <p:spPr>
          <a:xfrm>
            <a:off x="6068645" y="402934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ADIBA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78" name="Flowchart: Predefined Process 77">
            <a:extLst>
              <a:ext uri="{FF2B5EF4-FFF2-40B4-BE49-F238E27FC236}">
                <a16:creationId xmlns:a16="http://schemas.microsoft.com/office/drawing/2014/main" xmlns="" id="{890C1E7B-61B4-4022-8913-620A92E68DBA}"/>
              </a:ext>
            </a:extLst>
          </p:cNvPr>
          <p:cNvSpPr/>
          <p:nvPr/>
        </p:nvSpPr>
        <p:spPr>
          <a:xfrm rot="5400000">
            <a:off x="6238530" y="429439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65276D84-7B6D-42EB-8C70-B62C581AD21C}"/>
              </a:ext>
            </a:extLst>
          </p:cNvPr>
          <p:cNvSpPr txBox="1"/>
          <p:nvPr/>
        </p:nvSpPr>
        <p:spPr>
          <a:xfrm>
            <a:off x="6081195" y="475191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KAMAL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:a16="http://schemas.microsoft.com/office/drawing/2014/main" xmlns="" id="{1EBF1F3B-9A8F-46AC-9313-DC8AE83604BD}"/>
              </a:ext>
            </a:extLst>
          </p:cNvPr>
          <p:cNvSpPr/>
          <p:nvPr/>
        </p:nvSpPr>
        <p:spPr>
          <a:xfrm rot="5400000">
            <a:off x="7830662" y="2866918"/>
            <a:ext cx="656217" cy="1271200"/>
          </a:xfrm>
          <a:prstGeom prst="flowChartPredefined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E746B975-09C6-41F4-A1C3-9400CD6A2219}"/>
              </a:ext>
            </a:extLst>
          </p:cNvPr>
          <p:cNvSpPr txBox="1"/>
          <p:nvPr/>
        </p:nvSpPr>
        <p:spPr>
          <a:xfrm>
            <a:off x="7630298" y="3316509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ZUBIR</a:t>
            </a:r>
          </a:p>
          <a:p>
            <a:pPr algn="ctr"/>
            <a:r>
              <a:rPr lang="en-MY" sz="1000" dirty="0"/>
              <a:t>(TERIMAAN)</a:t>
            </a:r>
          </a:p>
        </p:txBody>
      </p:sp>
      <p:sp>
        <p:nvSpPr>
          <p:cNvPr id="82" name="Flowchart: Predefined Process 81">
            <a:extLst>
              <a:ext uri="{FF2B5EF4-FFF2-40B4-BE49-F238E27FC236}">
                <a16:creationId xmlns:a16="http://schemas.microsoft.com/office/drawing/2014/main" xmlns="" id="{15BC7462-01B8-44B5-93AA-8214545B12CA}"/>
              </a:ext>
            </a:extLst>
          </p:cNvPr>
          <p:cNvSpPr/>
          <p:nvPr/>
        </p:nvSpPr>
        <p:spPr>
          <a:xfrm rot="5400000">
            <a:off x="7830661" y="3595135"/>
            <a:ext cx="656217" cy="1271200"/>
          </a:xfrm>
          <a:prstGeom prst="flowChartPredefined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E996F7BE-DF48-4CF2-9050-C9B17942EEEB}"/>
              </a:ext>
            </a:extLst>
          </p:cNvPr>
          <p:cNvSpPr txBox="1"/>
          <p:nvPr/>
        </p:nvSpPr>
        <p:spPr>
          <a:xfrm>
            <a:off x="7673326" y="405265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FARAH</a:t>
            </a:r>
          </a:p>
          <a:p>
            <a:pPr algn="ctr"/>
            <a:r>
              <a:rPr lang="en-MY" sz="1000" dirty="0"/>
              <a:t>(TERIMAAN)</a:t>
            </a:r>
          </a:p>
        </p:txBody>
      </p:sp>
      <p:sp>
        <p:nvSpPr>
          <p:cNvPr id="84" name="Flowchart: Predefined Process 83">
            <a:extLst>
              <a:ext uri="{FF2B5EF4-FFF2-40B4-BE49-F238E27FC236}">
                <a16:creationId xmlns:a16="http://schemas.microsoft.com/office/drawing/2014/main" xmlns="" id="{81E8FEE8-18DB-47AC-AF7D-D738F4FE5528}"/>
              </a:ext>
            </a:extLst>
          </p:cNvPr>
          <p:cNvSpPr/>
          <p:nvPr/>
        </p:nvSpPr>
        <p:spPr>
          <a:xfrm rot="5400000">
            <a:off x="7843211" y="4317699"/>
            <a:ext cx="656217" cy="1271200"/>
          </a:xfrm>
          <a:prstGeom prst="flowChartPredefinedProcess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33010EBB-26C3-48EF-80C1-DFAF02E99BD5}"/>
              </a:ext>
            </a:extLst>
          </p:cNvPr>
          <p:cNvSpPr txBox="1"/>
          <p:nvPr/>
        </p:nvSpPr>
        <p:spPr>
          <a:xfrm>
            <a:off x="7685876" y="477521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RAMLAH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 rot="5400000">
            <a:off x="7821694" y="215870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>
            <a:off x="7621330" y="260829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HASMIN 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8" name="Flowchart: Predefined Process 87">
            <a:extLst>
              <a:ext uri="{FF2B5EF4-FFF2-40B4-BE49-F238E27FC236}">
                <a16:creationId xmlns:a16="http://schemas.microsoft.com/office/drawing/2014/main" xmlns="" id="{B3205E80-85F3-439B-915A-45845440A8EF}"/>
              </a:ext>
            </a:extLst>
          </p:cNvPr>
          <p:cNvSpPr/>
          <p:nvPr/>
        </p:nvSpPr>
        <p:spPr>
          <a:xfrm rot="5400000">
            <a:off x="3237154" y="285616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557C4E8-65F4-4DA3-B941-63D2CFC7EEFF}"/>
              </a:ext>
            </a:extLst>
          </p:cNvPr>
          <p:cNvSpPr txBox="1"/>
          <p:nvPr/>
        </p:nvSpPr>
        <p:spPr>
          <a:xfrm>
            <a:off x="3036790" y="330575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JUNAINI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0" name="Flowchart: Predefined Process 89">
            <a:extLst>
              <a:ext uri="{FF2B5EF4-FFF2-40B4-BE49-F238E27FC236}">
                <a16:creationId xmlns:a16="http://schemas.microsoft.com/office/drawing/2014/main" xmlns="" id="{F05DBDB5-D625-4913-8157-DFA0EA29384F}"/>
              </a:ext>
            </a:extLst>
          </p:cNvPr>
          <p:cNvSpPr/>
          <p:nvPr/>
        </p:nvSpPr>
        <p:spPr>
          <a:xfrm rot="5400000">
            <a:off x="3237153" y="3584380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B98E0D8C-E17F-4AB2-B72B-54DC1F9770F0}"/>
              </a:ext>
            </a:extLst>
          </p:cNvPr>
          <p:cNvSpPr txBox="1"/>
          <p:nvPr/>
        </p:nvSpPr>
        <p:spPr>
          <a:xfrm>
            <a:off x="3079818" y="4041898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HURUL AINI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2" name="Flowchart: Predefined Process 91">
            <a:extLst>
              <a:ext uri="{FF2B5EF4-FFF2-40B4-BE49-F238E27FC236}">
                <a16:creationId xmlns:a16="http://schemas.microsoft.com/office/drawing/2014/main" xmlns="" id="{5A5670E2-A1C9-4377-B15B-E4A446DFFA35}"/>
              </a:ext>
            </a:extLst>
          </p:cNvPr>
          <p:cNvSpPr/>
          <p:nvPr/>
        </p:nvSpPr>
        <p:spPr>
          <a:xfrm rot="5400000">
            <a:off x="3249703" y="4306944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647B9C38-D806-4E1D-88FF-839420AD147F}"/>
              </a:ext>
            </a:extLst>
          </p:cNvPr>
          <p:cNvSpPr txBox="1"/>
          <p:nvPr/>
        </p:nvSpPr>
        <p:spPr>
          <a:xfrm>
            <a:off x="3092368" y="476446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NOYATI 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4" name="Flowchart: Internal Storage 93">
            <a:extLst>
              <a:ext uri="{FF2B5EF4-FFF2-40B4-BE49-F238E27FC236}">
                <a16:creationId xmlns:a16="http://schemas.microsoft.com/office/drawing/2014/main" xmlns="" id="{869C1F7B-E3A1-4B87-98B4-11D95E2129C9}"/>
              </a:ext>
            </a:extLst>
          </p:cNvPr>
          <p:cNvSpPr/>
          <p:nvPr/>
        </p:nvSpPr>
        <p:spPr>
          <a:xfrm>
            <a:off x="4032322" y="1838043"/>
            <a:ext cx="168540" cy="1325611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9E30BE3-D9BF-4ECA-98A0-8A294E3C3657}"/>
              </a:ext>
            </a:extLst>
          </p:cNvPr>
          <p:cNvSpPr txBox="1"/>
          <p:nvPr/>
        </p:nvSpPr>
        <p:spPr>
          <a:xfrm>
            <a:off x="5757119" y="1547311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KAUNTER</a:t>
            </a:r>
          </a:p>
        </p:txBody>
      </p:sp>
      <p:sp>
        <p:nvSpPr>
          <p:cNvPr id="97" name="Flowchart: Predefined Process 96">
            <a:extLst>
              <a:ext uri="{FF2B5EF4-FFF2-40B4-BE49-F238E27FC236}">
                <a16:creationId xmlns:a16="http://schemas.microsoft.com/office/drawing/2014/main" xmlns="" id="{FA78A114-CC0C-47D1-B616-DAD68F8749E5}"/>
              </a:ext>
            </a:extLst>
          </p:cNvPr>
          <p:cNvSpPr/>
          <p:nvPr/>
        </p:nvSpPr>
        <p:spPr>
          <a:xfrm rot="5400000">
            <a:off x="3216976" y="5688994"/>
            <a:ext cx="656217" cy="1271200"/>
          </a:xfrm>
          <a:prstGeom prst="flowChartPredefined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DE6D47C7-AADD-4382-B53B-5698253B716C}"/>
              </a:ext>
            </a:extLst>
          </p:cNvPr>
          <p:cNvSpPr txBox="1"/>
          <p:nvPr/>
        </p:nvSpPr>
        <p:spPr>
          <a:xfrm>
            <a:off x="3059641" y="614651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PN. NORAFITRI</a:t>
            </a:r>
          </a:p>
          <a:p>
            <a:pPr algn="ctr"/>
            <a:r>
              <a:rPr lang="en-MY" sz="1000" dirty="0"/>
              <a:t>(KORPORAT)</a:t>
            </a:r>
          </a:p>
        </p:txBody>
      </p:sp>
      <p:sp>
        <p:nvSpPr>
          <p:cNvPr id="99" name="Flowchart: Predefined Process 98">
            <a:extLst>
              <a:ext uri="{FF2B5EF4-FFF2-40B4-BE49-F238E27FC236}">
                <a16:creationId xmlns:a16="http://schemas.microsoft.com/office/drawing/2014/main" xmlns="" id="{FF4931EC-AB54-407D-836B-08F6D4DC1A3B}"/>
              </a:ext>
            </a:extLst>
          </p:cNvPr>
          <p:cNvSpPr/>
          <p:nvPr/>
        </p:nvSpPr>
        <p:spPr>
          <a:xfrm rot="5400000">
            <a:off x="4610527" y="5705022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9FF0C569-C74D-41C1-88CD-B43A8093E5DB}"/>
              </a:ext>
            </a:extLst>
          </p:cNvPr>
          <p:cNvSpPr txBox="1"/>
          <p:nvPr/>
        </p:nvSpPr>
        <p:spPr>
          <a:xfrm>
            <a:off x="4453192" y="616254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EN. MASASRY</a:t>
            </a:r>
          </a:p>
          <a:p>
            <a:pPr algn="ctr"/>
            <a:r>
              <a:rPr lang="en-MY" sz="1000" dirty="0"/>
              <a:t>(RISIKO)</a:t>
            </a:r>
          </a:p>
        </p:txBody>
      </p:sp>
      <p:sp>
        <p:nvSpPr>
          <p:cNvPr id="101" name="Flowchart: Predefined Process 100">
            <a:extLst>
              <a:ext uri="{FF2B5EF4-FFF2-40B4-BE49-F238E27FC236}">
                <a16:creationId xmlns:a16="http://schemas.microsoft.com/office/drawing/2014/main" xmlns="" id="{F6B5B4AA-F76A-4C54-8D14-1FF498093BE9}"/>
              </a:ext>
            </a:extLst>
          </p:cNvPr>
          <p:cNvSpPr/>
          <p:nvPr/>
        </p:nvSpPr>
        <p:spPr>
          <a:xfrm rot="5400000">
            <a:off x="6000080" y="5694835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B22BA25C-B415-4CAF-83A1-24B727BD185F}"/>
              </a:ext>
            </a:extLst>
          </p:cNvPr>
          <p:cNvSpPr txBox="1"/>
          <p:nvPr/>
        </p:nvSpPr>
        <p:spPr>
          <a:xfrm>
            <a:off x="5842745" y="6077047"/>
            <a:ext cx="968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PN. NAZATUL HIDAYAH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103" name="Flowchart: Predefined Process 102">
            <a:extLst>
              <a:ext uri="{FF2B5EF4-FFF2-40B4-BE49-F238E27FC236}">
                <a16:creationId xmlns:a16="http://schemas.microsoft.com/office/drawing/2014/main" xmlns="" id="{DFBC3F1A-176F-4485-AE43-9A46C49D2819}"/>
              </a:ext>
            </a:extLst>
          </p:cNvPr>
          <p:cNvSpPr/>
          <p:nvPr/>
        </p:nvSpPr>
        <p:spPr>
          <a:xfrm rot="5400000">
            <a:off x="7387115" y="5695889"/>
            <a:ext cx="656217" cy="1271200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BA4E7947-0397-4A3C-A0A4-045B4C161350}"/>
              </a:ext>
            </a:extLst>
          </p:cNvPr>
          <p:cNvSpPr txBox="1"/>
          <p:nvPr/>
        </p:nvSpPr>
        <p:spPr>
          <a:xfrm>
            <a:off x="7229780" y="615340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EN. LOTFI</a:t>
            </a:r>
          </a:p>
          <a:p>
            <a:pPr algn="ctr"/>
            <a:r>
              <a:rPr lang="en-MY" sz="1000" dirty="0"/>
              <a:t>(ICT)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A6A6DB6D-2FB2-496A-881E-185BE85B6D44}"/>
              </a:ext>
            </a:extLst>
          </p:cNvPr>
          <p:cNvSpPr/>
          <p:nvPr/>
        </p:nvSpPr>
        <p:spPr>
          <a:xfrm>
            <a:off x="491264" y="3068327"/>
            <a:ext cx="1839554" cy="22479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200" dirty="0"/>
              <a:t>RUANG TAMU </a:t>
            </a:r>
          </a:p>
        </p:txBody>
      </p:sp>
      <p:sp>
        <p:nvSpPr>
          <p:cNvPr id="108" name="Flowchart: Predefined Process 107">
            <a:extLst>
              <a:ext uri="{FF2B5EF4-FFF2-40B4-BE49-F238E27FC236}">
                <a16:creationId xmlns:a16="http://schemas.microsoft.com/office/drawing/2014/main" xmlns="" id="{2B7B6A5C-2D23-4CDC-9EA4-AB20644805D8}"/>
              </a:ext>
            </a:extLst>
          </p:cNvPr>
          <p:cNvSpPr/>
          <p:nvPr/>
        </p:nvSpPr>
        <p:spPr>
          <a:xfrm rot="5400000">
            <a:off x="8759402" y="5705594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C2895027-64B9-49BF-A30F-6D1D5A36F473}"/>
              </a:ext>
            </a:extLst>
          </p:cNvPr>
          <p:cNvSpPr txBox="1"/>
          <p:nvPr/>
        </p:nvSpPr>
        <p:spPr>
          <a:xfrm>
            <a:off x="8602067" y="616311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</a:t>
            </a:r>
          </a:p>
          <a:p>
            <a:pPr algn="ctr"/>
            <a:r>
              <a:rPr lang="en-MY" sz="1000" dirty="0"/>
              <a:t>CETAK </a:t>
            </a:r>
          </a:p>
        </p:txBody>
      </p:sp>
      <p:sp>
        <p:nvSpPr>
          <p:cNvPr id="110" name="Flowchart: Predefined Process 109">
            <a:extLst>
              <a:ext uri="{FF2B5EF4-FFF2-40B4-BE49-F238E27FC236}">
                <a16:creationId xmlns:a16="http://schemas.microsoft.com/office/drawing/2014/main" xmlns="" id="{4AF8DEA6-9F2A-4B0E-8535-095D47F12BC0}"/>
              </a:ext>
            </a:extLst>
          </p:cNvPr>
          <p:cNvSpPr/>
          <p:nvPr/>
        </p:nvSpPr>
        <p:spPr>
          <a:xfrm rot="5400000">
            <a:off x="10181207" y="5718142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9509ED5F-E1D2-411C-B4DA-085A1B932A7A}"/>
              </a:ext>
            </a:extLst>
          </p:cNvPr>
          <p:cNvSpPr txBox="1"/>
          <p:nvPr/>
        </p:nvSpPr>
        <p:spPr>
          <a:xfrm>
            <a:off x="10023872" y="61756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</a:t>
            </a:r>
          </a:p>
          <a:p>
            <a:pPr algn="ctr"/>
            <a:r>
              <a:rPr lang="en-MY" sz="1000" dirty="0"/>
              <a:t>SERVER </a:t>
            </a:r>
          </a:p>
        </p:txBody>
      </p:sp>
      <p:sp>
        <p:nvSpPr>
          <p:cNvPr id="112" name="Arrow: Pentagon 111">
            <a:extLst>
              <a:ext uri="{FF2B5EF4-FFF2-40B4-BE49-F238E27FC236}">
                <a16:creationId xmlns:a16="http://schemas.microsoft.com/office/drawing/2014/main" xmlns="" id="{F4BE5156-D0C6-45C1-99BC-2A0E15B5F05F}"/>
              </a:ext>
            </a:extLst>
          </p:cNvPr>
          <p:cNvSpPr/>
          <p:nvPr/>
        </p:nvSpPr>
        <p:spPr>
          <a:xfrm rot="16200000">
            <a:off x="5620424" y="488084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BD774727-EFC6-420E-AF1D-7ED6015AF8BE}"/>
              </a:ext>
            </a:extLst>
          </p:cNvPr>
          <p:cNvSpPr txBox="1"/>
          <p:nvPr/>
        </p:nvSpPr>
        <p:spPr>
          <a:xfrm>
            <a:off x="5531212" y="498832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06F4ECF0-0E08-4D33-A1DD-83411699C092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xmlns="" id="{80E47869-0EF5-4CAE-9504-ECA7D0AADA6E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95877FAF-BF8D-406C-ACD2-41780B42B320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xmlns="" id="{BDA2B41C-4C09-49DE-8AE3-C45300E76788}"/>
              </a:ext>
            </a:extLst>
          </p:cNvPr>
          <p:cNvSpPr/>
          <p:nvPr/>
        </p:nvSpPr>
        <p:spPr>
          <a:xfrm>
            <a:off x="5791173" y="2744589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xmlns="" id="{6F326BEE-234C-43CB-84A4-EB6EB9D07B4D}"/>
              </a:ext>
            </a:extLst>
          </p:cNvPr>
          <p:cNvSpPr/>
          <p:nvPr/>
        </p:nvSpPr>
        <p:spPr>
          <a:xfrm>
            <a:off x="9347224" y="6233198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5" name="TextBox 54"/>
          <p:cNvSpPr txBox="1"/>
          <p:nvPr/>
        </p:nvSpPr>
        <p:spPr>
          <a:xfrm>
            <a:off x="5043584" y="8217622"/>
            <a:ext cx="17975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ASAL</a:t>
            </a:r>
            <a:endParaRPr lang="en-MY" sz="6000" b="1" dirty="0"/>
          </a:p>
        </p:txBody>
      </p:sp>
    </p:spTree>
    <p:extLst>
      <p:ext uri="{BB962C8B-B14F-4D97-AF65-F5344CB8AC3E}">
        <p14:creationId xmlns:p14="http://schemas.microsoft.com/office/powerpoint/2010/main" val="239626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owchart: Predefined Process 17">
            <a:extLst>
              <a:ext uri="{FF2B5EF4-FFF2-40B4-BE49-F238E27FC236}">
                <a16:creationId xmlns="" xmlns:a16="http://schemas.microsoft.com/office/drawing/2014/main" id="{3A044B5E-EACE-46FE-9AAA-9051E43513FA}"/>
              </a:ext>
            </a:extLst>
          </p:cNvPr>
          <p:cNvSpPr/>
          <p:nvPr/>
        </p:nvSpPr>
        <p:spPr>
          <a:xfrm rot="5400000">
            <a:off x="5673009" y="2870414"/>
            <a:ext cx="681315" cy="1271200"/>
          </a:xfrm>
          <a:prstGeom prst="flowChartPredefinedProcess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Flowchart: Internal Storage 21">
            <a:extLst>
              <a:ext uri="{FF2B5EF4-FFF2-40B4-BE49-F238E27FC236}">
                <a16:creationId xmlns="" xmlns:a16="http://schemas.microsoft.com/office/drawing/2014/main" id="{A8609020-0EAD-40DF-81F7-D25410EE5DB8}"/>
              </a:ext>
            </a:extLst>
          </p:cNvPr>
          <p:cNvSpPr/>
          <p:nvPr/>
        </p:nvSpPr>
        <p:spPr>
          <a:xfrm>
            <a:off x="9075857" y="2460825"/>
            <a:ext cx="368446" cy="2072923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3" name="Flowchart: Internal Storage 22">
            <a:extLst>
              <a:ext uri="{FF2B5EF4-FFF2-40B4-BE49-F238E27FC236}">
                <a16:creationId xmlns="" xmlns:a16="http://schemas.microsoft.com/office/drawing/2014/main" id="{C3FFDCA9-5F07-4E96-BF9F-697E9B004BD3}"/>
              </a:ext>
            </a:extLst>
          </p:cNvPr>
          <p:cNvSpPr/>
          <p:nvPr/>
        </p:nvSpPr>
        <p:spPr>
          <a:xfrm rot="5400000">
            <a:off x="6219566" y="-749312"/>
            <a:ext cx="400110" cy="4774599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025DF06D-8313-468A-B94F-EB897620BD9C}"/>
              </a:ext>
            </a:extLst>
          </p:cNvPr>
          <p:cNvSpPr txBox="1"/>
          <p:nvPr/>
        </p:nvSpPr>
        <p:spPr>
          <a:xfrm>
            <a:off x="3894266" y="66623"/>
            <a:ext cx="5052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CADANGAN PELAN LANTAI UNIT PEROLEHAN </a:t>
            </a:r>
          </a:p>
        </p:txBody>
      </p:sp>
      <p:sp>
        <p:nvSpPr>
          <p:cNvPr id="59" name="Arrow: Pentagon 58">
            <a:extLst>
              <a:ext uri="{FF2B5EF4-FFF2-40B4-BE49-F238E27FC236}">
                <a16:creationId xmlns="" xmlns:a16="http://schemas.microsoft.com/office/drawing/2014/main" id="{CA5F98DF-D7BB-4125-A609-06ECC94CDA14}"/>
              </a:ext>
            </a:extLst>
          </p:cNvPr>
          <p:cNvSpPr/>
          <p:nvPr/>
        </p:nvSpPr>
        <p:spPr>
          <a:xfrm rot="10800000">
            <a:off x="3687630" y="946670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11AE5776-4680-42F7-9626-1FF8DEEAAF65}"/>
              </a:ext>
            </a:extLst>
          </p:cNvPr>
          <p:cNvSpPr txBox="1"/>
          <p:nvPr/>
        </p:nvSpPr>
        <p:spPr>
          <a:xfrm rot="16200000">
            <a:off x="3598418" y="957418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CC96A7E9-9CF4-4040-BEB3-05ACDBC33057}"/>
              </a:ext>
            </a:extLst>
          </p:cNvPr>
          <p:cNvSpPr txBox="1"/>
          <p:nvPr/>
        </p:nvSpPr>
        <p:spPr>
          <a:xfrm>
            <a:off x="5592770" y="3291413"/>
            <a:ext cx="89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HASBIAH</a:t>
            </a:r>
            <a:endParaRPr lang="en-MY" sz="1000" dirty="0"/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66" name="Flowchart: Predefined Process 65">
            <a:extLst>
              <a:ext uri="{FF2B5EF4-FFF2-40B4-BE49-F238E27FC236}">
                <a16:creationId xmlns="" xmlns:a16="http://schemas.microsoft.com/office/drawing/2014/main" id="{D2E1BFAE-F36D-41C3-AAAD-DFD15343EA60}"/>
              </a:ext>
            </a:extLst>
          </p:cNvPr>
          <p:cNvSpPr/>
          <p:nvPr/>
        </p:nvSpPr>
        <p:spPr>
          <a:xfrm rot="5400000">
            <a:off x="5685557" y="4275887"/>
            <a:ext cx="656217" cy="1271200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929125F3-1349-4437-97FC-E945EA96E311}"/>
              </a:ext>
            </a:extLst>
          </p:cNvPr>
          <p:cNvSpPr txBox="1"/>
          <p:nvPr/>
        </p:nvSpPr>
        <p:spPr>
          <a:xfrm>
            <a:off x="5528222" y="4733405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FAZLI</a:t>
            </a:r>
            <a:endParaRPr lang="en-MY" sz="1000" dirty="0"/>
          </a:p>
          <a:p>
            <a:pPr algn="ctr"/>
            <a:r>
              <a:rPr lang="en-MY" sz="1000" dirty="0" smtClean="0"/>
              <a:t>(PEROLEHAN)</a:t>
            </a:r>
            <a:endParaRPr lang="en-MY" sz="1000" dirty="0"/>
          </a:p>
        </p:txBody>
      </p:sp>
      <p:sp>
        <p:nvSpPr>
          <p:cNvPr id="72" name="Flowchart: Predefined Process 71">
            <a:extLst>
              <a:ext uri="{FF2B5EF4-FFF2-40B4-BE49-F238E27FC236}">
                <a16:creationId xmlns="" xmlns:a16="http://schemas.microsoft.com/office/drawing/2014/main" id="{CD85AC3A-D34B-4661-832D-F276519FBD17}"/>
              </a:ext>
            </a:extLst>
          </p:cNvPr>
          <p:cNvSpPr/>
          <p:nvPr/>
        </p:nvSpPr>
        <p:spPr>
          <a:xfrm rot="5400000">
            <a:off x="5698107" y="3586755"/>
            <a:ext cx="656217" cy="1271200"/>
          </a:xfrm>
          <a:prstGeom prst="flowChartPredefinedProcess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4E0A19D7-2321-441B-BDEC-D386475C4E50}"/>
              </a:ext>
            </a:extLst>
          </p:cNvPr>
          <p:cNvSpPr txBox="1"/>
          <p:nvPr/>
        </p:nvSpPr>
        <p:spPr>
          <a:xfrm>
            <a:off x="5540772" y="404427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SAUDAH</a:t>
            </a:r>
            <a:endParaRPr lang="en-MY" sz="1000" dirty="0"/>
          </a:p>
          <a:p>
            <a:pPr algn="ctr"/>
            <a:r>
              <a:rPr lang="en-MY" sz="1000" dirty="0" smtClean="0"/>
              <a:t>(RISIKO)</a:t>
            </a:r>
            <a:endParaRPr lang="en-MY" sz="1000" dirty="0"/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="" xmlns:a16="http://schemas.microsoft.com/office/drawing/2014/main" id="{1EBF1F3B-9A8F-46AC-9313-DC8AE83604BD}"/>
              </a:ext>
            </a:extLst>
          </p:cNvPr>
          <p:cNvSpPr/>
          <p:nvPr/>
        </p:nvSpPr>
        <p:spPr>
          <a:xfrm rot="5400000">
            <a:off x="7012520" y="2866918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E746B975-09C6-41F4-A1C3-9400CD6A2219}"/>
              </a:ext>
            </a:extLst>
          </p:cNvPr>
          <p:cNvSpPr txBox="1"/>
          <p:nvPr/>
        </p:nvSpPr>
        <p:spPr>
          <a:xfrm>
            <a:off x="6812156" y="3316509"/>
            <a:ext cx="10134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KAMAL </a:t>
            </a:r>
          </a:p>
          <a:p>
            <a:pPr algn="ctr"/>
            <a:r>
              <a:rPr lang="en-MY" sz="1000" dirty="0"/>
              <a:t>(PEROLEHAN)</a:t>
            </a:r>
          </a:p>
          <a:p>
            <a:pPr algn="ctr"/>
            <a:endParaRPr lang="en-MY" sz="1000" dirty="0"/>
          </a:p>
        </p:txBody>
      </p:sp>
      <p:sp>
        <p:nvSpPr>
          <p:cNvPr id="82" name="Flowchart: Predefined Process 81">
            <a:extLst>
              <a:ext uri="{FF2B5EF4-FFF2-40B4-BE49-F238E27FC236}">
                <a16:creationId xmlns="" xmlns:a16="http://schemas.microsoft.com/office/drawing/2014/main" id="{15BC7462-01B8-44B5-93AA-8214545B12CA}"/>
              </a:ext>
            </a:extLst>
          </p:cNvPr>
          <p:cNvSpPr/>
          <p:nvPr/>
        </p:nvSpPr>
        <p:spPr>
          <a:xfrm rot="5400000">
            <a:off x="7012519" y="3595135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E996F7BE-DF48-4CF2-9050-C9B17942EEEB}"/>
              </a:ext>
            </a:extLst>
          </p:cNvPr>
          <p:cNvSpPr txBox="1"/>
          <p:nvPr/>
        </p:nvSpPr>
        <p:spPr>
          <a:xfrm>
            <a:off x="6855184" y="405265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ADIBA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4" name="Flowchart: Predefined Process 83">
            <a:extLst>
              <a:ext uri="{FF2B5EF4-FFF2-40B4-BE49-F238E27FC236}">
                <a16:creationId xmlns="" xmlns:a16="http://schemas.microsoft.com/office/drawing/2014/main" id="{81E8FEE8-18DB-47AC-AF7D-D738F4FE5528}"/>
              </a:ext>
            </a:extLst>
          </p:cNvPr>
          <p:cNvSpPr/>
          <p:nvPr/>
        </p:nvSpPr>
        <p:spPr>
          <a:xfrm rot="5400000">
            <a:off x="7025069" y="4317699"/>
            <a:ext cx="656217" cy="1271200"/>
          </a:xfrm>
          <a:prstGeom prst="flowChartPredefinedProcess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33010EBB-26C3-48EF-80C1-DFAF02E99BD5}"/>
              </a:ext>
            </a:extLst>
          </p:cNvPr>
          <p:cNvSpPr txBox="1"/>
          <p:nvPr/>
        </p:nvSpPr>
        <p:spPr>
          <a:xfrm>
            <a:off x="6867734" y="477521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RAMLAH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="" xmlns:a16="http://schemas.microsoft.com/office/drawing/2014/main" id="{BE1C1440-D526-4389-ACF6-432CDA6B76C5}"/>
              </a:ext>
            </a:extLst>
          </p:cNvPr>
          <p:cNvSpPr/>
          <p:nvPr/>
        </p:nvSpPr>
        <p:spPr>
          <a:xfrm rot="5400000">
            <a:off x="7003552" y="215870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7C61DD55-CAD1-4D69-9B40-8123923F021A}"/>
              </a:ext>
            </a:extLst>
          </p:cNvPr>
          <p:cNvSpPr txBox="1"/>
          <p:nvPr/>
        </p:nvSpPr>
        <p:spPr>
          <a:xfrm>
            <a:off x="6803188" y="260829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HASMIN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8" name="Flowchart: Predefined Process 87">
            <a:extLst>
              <a:ext uri="{FF2B5EF4-FFF2-40B4-BE49-F238E27FC236}">
                <a16:creationId xmlns="" xmlns:a16="http://schemas.microsoft.com/office/drawing/2014/main" id="{B3205E80-85F3-439B-915A-45845440A8EF}"/>
              </a:ext>
            </a:extLst>
          </p:cNvPr>
          <p:cNvSpPr/>
          <p:nvPr/>
        </p:nvSpPr>
        <p:spPr>
          <a:xfrm rot="5400000">
            <a:off x="3237154" y="285616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6557C4E8-65F4-4DA3-B941-63D2CFC7EEFF}"/>
              </a:ext>
            </a:extLst>
          </p:cNvPr>
          <p:cNvSpPr txBox="1"/>
          <p:nvPr/>
        </p:nvSpPr>
        <p:spPr>
          <a:xfrm>
            <a:off x="3036790" y="330575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JUNAINI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0" name="Flowchart: Predefined Process 89">
            <a:extLst>
              <a:ext uri="{FF2B5EF4-FFF2-40B4-BE49-F238E27FC236}">
                <a16:creationId xmlns="" xmlns:a16="http://schemas.microsoft.com/office/drawing/2014/main" id="{F05DBDB5-D625-4913-8157-DFA0EA29384F}"/>
              </a:ext>
            </a:extLst>
          </p:cNvPr>
          <p:cNvSpPr/>
          <p:nvPr/>
        </p:nvSpPr>
        <p:spPr>
          <a:xfrm rot="5400000">
            <a:off x="3237153" y="3584380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B98E0D8C-E17F-4AB2-B72B-54DC1F9770F0}"/>
              </a:ext>
            </a:extLst>
          </p:cNvPr>
          <p:cNvSpPr txBox="1"/>
          <p:nvPr/>
        </p:nvSpPr>
        <p:spPr>
          <a:xfrm>
            <a:off x="3079818" y="4041898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HURUL AINI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2" name="Flowchart: Predefined Process 91">
            <a:extLst>
              <a:ext uri="{FF2B5EF4-FFF2-40B4-BE49-F238E27FC236}">
                <a16:creationId xmlns="" xmlns:a16="http://schemas.microsoft.com/office/drawing/2014/main" id="{5A5670E2-A1C9-4377-B15B-E4A446DFFA35}"/>
              </a:ext>
            </a:extLst>
          </p:cNvPr>
          <p:cNvSpPr/>
          <p:nvPr/>
        </p:nvSpPr>
        <p:spPr>
          <a:xfrm rot="5400000">
            <a:off x="3249703" y="4306944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647B9C38-D806-4E1D-88FF-839420AD147F}"/>
              </a:ext>
            </a:extLst>
          </p:cNvPr>
          <p:cNvSpPr txBox="1"/>
          <p:nvPr/>
        </p:nvSpPr>
        <p:spPr>
          <a:xfrm>
            <a:off x="3092368" y="476446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NOYATI 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4" name="Flowchart: Internal Storage 93">
            <a:extLst>
              <a:ext uri="{FF2B5EF4-FFF2-40B4-BE49-F238E27FC236}">
                <a16:creationId xmlns="" xmlns:a16="http://schemas.microsoft.com/office/drawing/2014/main" id="{869C1F7B-E3A1-4B87-98B4-11D95E2129C9}"/>
              </a:ext>
            </a:extLst>
          </p:cNvPr>
          <p:cNvSpPr/>
          <p:nvPr/>
        </p:nvSpPr>
        <p:spPr>
          <a:xfrm>
            <a:off x="4032322" y="1838043"/>
            <a:ext cx="168540" cy="1325611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99E30BE3-D9BF-4ECA-98A0-8A294E3C3657}"/>
              </a:ext>
            </a:extLst>
          </p:cNvPr>
          <p:cNvSpPr txBox="1"/>
          <p:nvPr/>
        </p:nvSpPr>
        <p:spPr>
          <a:xfrm>
            <a:off x="5757119" y="1547311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KAUNTER</a:t>
            </a:r>
          </a:p>
        </p:txBody>
      </p:sp>
      <p:sp>
        <p:nvSpPr>
          <p:cNvPr id="97" name="Flowchart: Predefined Process 96">
            <a:extLst>
              <a:ext uri="{FF2B5EF4-FFF2-40B4-BE49-F238E27FC236}">
                <a16:creationId xmlns="" xmlns:a16="http://schemas.microsoft.com/office/drawing/2014/main" id="{FA78A114-CC0C-47D1-B616-DAD68F8749E5}"/>
              </a:ext>
            </a:extLst>
          </p:cNvPr>
          <p:cNvSpPr/>
          <p:nvPr/>
        </p:nvSpPr>
        <p:spPr>
          <a:xfrm rot="5400000">
            <a:off x="3216976" y="5688994"/>
            <a:ext cx="656217" cy="1271200"/>
          </a:xfrm>
          <a:prstGeom prst="flowChartPredefined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DE6D47C7-AADD-4382-B53B-5698253B716C}"/>
              </a:ext>
            </a:extLst>
          </p:cNvPr>
          <p:cNvSpPr txBox="1"/>
          <p:nvPr/>
        </p:nvSpPr>
        <p:spPr>
          <a:xfrm>
            <a:off x="3059641" y="614651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PN. NORAFITRI</a:t>
            </a:r>
          </a:p>
          <a:p>
            <a:pPr algn="ctr"/>
            <a:r>
              <a:rPr lang="en-MY" sz="1000" dirty="0"/>
              <a:t>(KORPORAT)</a:t>
            </a:r>
          </a:p>
        </p:txBody>
      </p:sp>
      <p:sp>
        <p:nvSpPr>
          <p:cNvPr id="99" name="Flowchart: Predefined Process 98">
            <a:extLst>
              <a:ext uri="{FF2B5EF4-FFF2-40B4-BE49-F238E27FC236}">
                <a16:creationId xmlns="" xmlns:a16="http://schemas.microsoft.com/office/drawing/2014/main" id="{FF4931EC-AB54-407D-836B-08F6D4DC1A3B}"/>
              </a:ext>
            </a:extLst>
          </p:cNvPr>
          <p:cNvSpPr/>
          <p:nvPr/>
        </p:nvSpPr>
        <p:spPr>
          <a:xfrm rot="5400000">
            <a:off x="4610527" y="5705022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9FF0C569-C74D-41C1-88CD-B43A8093E5DB}"/>
              </a:ext>
            </a:extLst>
          </p:cNvPr>
          <p:cNvSpPr txBox="1"/>
          <p:nvPr/>
        </p:nvSpPr>
        <p:spPr>
          <a:xfrm>
            <a:off x="4453192" y="616254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EN. MASASRY</a:t>
            </a:r>
          </a:p>
          <a:p>
            <a:pPr algn="ctr"/>
            <a:r>
              <a:rPr lang="en-MY" sz="1000" dirty="0"/>
              <a:t>(RISIKO)</a:t>
            </a:r>
          </a:p>
        </p:txBody>
      </p:sp>
      <p:sp>
        <p:nvSpPr>
          <p:cNvPr id="101" name="Flowchart: Predefined Process 100">
            <a:extLst>
              <a:ext uri="{FF2B5EF4-FFF2-40B4-BE49-F238E27FC236}">
                <a16:creationId xmlns="" xmlns:a16="http://schemas.microsoft.com/office/drawing/2014/main" id="{F6B5B4AA-F76A-4C54-8D14-1FF498093BE9}"/>
              </a:ext>
            </a:extLst>
          </p:cNvPr>
          <p:cNvSpPr/>
          <p:nvPr/>
        </p:nvSpPr>
        <p:spPr>
          <a:xfrm rot="5400000">
            <a:off x="6000080" y="5694835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B22BA25C-B415-4CAF-83A1-24B727BD185F}"/>
              </a:ext>
            </a:extLst>
          </p:cNvPr>
          <p:cNvSpPr txBox="1"/>
          <p:nvPr/>
        </p:nvSpPr>
        <p:spPr>
          <a:xfrm>
            <a:off x="5842745" y="6066289"/>
            <a:ext cx="968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PN. NAZATUL HIDAYAH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103" name="Flowchart: Predefined Process 102">
            <a:extLst>
              <a:ext uri="{FF2B5EF4-FFF2-40B4-BE49-F238E27FC236}">
                <a16:creationId xmlns="" xmlns:a16="http://schemas.microsoft.com/office/drawing/2014/main" id="{DFBC3F1A-176F-4485-AE43-9A46C49D2819}"/>
              </a:ext>
            </a:extLst>
          </p:cNvPr>
          <p:cNvSpPr/>
          <p:nvPr/>
        </p:nvSpPr>
        <p:spPr>
          <a:xfrm rot="5400000">
            <a:off x="7387115" y="5695889"/>
            <a:ext cx="656217" cy="1271200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BA4E7947-0397-4A3C-A0A4-045B4C161350}"/>
              </a:ext>
            </a:extLst>
          </p:cNvPr>
          <p:cNvSpPr txBox="1"/>
          <p:nvPr/>
        </p:nvSpPr>
        <p:spPr>
          <a:xfrm>
            <a:off x="7229780" y="620719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LOTFI</a:t>
            </a:r>
          </a:p>
          <a:p>
            <a:pPr algn="ctr"/>
            <a:r>
              <a:rPr lang="en-MY" sz="1000" dirty="0"/>
              <a:t>(ICT)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A6A6DB6D-2FB2-496A-881E-185BE85B6D44}"/>
              </a:ext>
            </a:extLst>
          </p:cNvPr>
          <p:cNvSpPr/>
          <p:nvPr/>
        </p:nvSpPr>
        <p:spPr>
          <a:xfrm>
            <a:off x="491264" y="3068327"/>
            <a:ext cx="1839554" cy="22479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200" dirty="0"/>
              <a:t>RUANG TAMU </a:t>
            </a:r>
          </a:p>
        </p:txBody>
      </p:sp>
      <p:sp>
        <p:nvSpPr>
          <p:cNvPr id="108" name="Flowchart: Predefined Process 107">
            <a:extLst>
              <a:ext uri="{FF2B5EF4-FFF2-40B4-BE49-F238E27FC236}">
                <a16:creationId xmlns="" xmlns:a16="http://schemas.microsoft.com/office/drawing/2014/main" id="{2B7B6A5C-2D23-4CDC-9EA4-AB20644805D8}"/>
              </a:ext>
            </a:extLst>
          </p:cNvPr>
          <p:cNvSpPr/>
          <p:nvPr/>
        </p:nvSpPr>
        <p:spPr>
          <a:xfrm rot="5400000">
            <a:off x="8759402" y="5705594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C2895027-64B9-49BF-A30F-6D1D5A36F473}"/>
              </a:ext>
            </a:extLst>
          </p:cNvPr>
          <p:cNvSpPr txBox="1"/>
          <p:nvPr/>
        </p:nvSpPr>
        <p:spPr>
          <a:xfrm>
            <a:off x="8397475" y="6227280"/>
            <a:ext cx="1222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BILIK </a:t>
            </a:r>
            <a:r>
              <a:rPr lang="en-MY" sz="1000" dirty="0"/>
              <a:t>CETAK </a:t>
            </a:r>
          </a:p>
        </p:txBody>
      </p:sp>
      <p:sp>
        <p:nvSpPr>
          <p:cNvPr id="110" name="Flowchart: Predefined Process 109">
            <a:extLst>
              <a:ext uri="{FF2B5EF4-FFF2-40B4-BE49-F238E27FC236}">
                <a16:creationId xmlns="" xmlns:a16="http://schemas.microsoft.com/office/drawing/2014/main" id="{4AF8DEA6-9F2A-4B0E-8535-095D47F12BC0}"/>
              </a:ext>
            </a:extLst>
          </p:cNvPr>
          <p:cNvSpPr/>
          <p:nvPr/>
        </p:nvSpPr>
        <p:spPr>
          <a:xfrm rot="5400000">
            <a:off x="10181207" y="5718142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9509ED5F-E1D2-411C-B4DA-085A1B932A7A}"/>
              </a:ext>
            </a:extLst>
          </p:cNvPr>
          <p:cNvSpPr txBox="1"/>
          <p:nvPr/>
        </p:nvSpPr>
        <p:spPr>
          <a:xfrm>
            <a:off x="10023872" y="61756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</a:t>
            </a:r>
          </a:p>
          <a:p>
            <a:pPr algn="ctr"/>
            <a:r>
              <a:rPr lang="en-MY" sz="1000" dirty="0"/>
              <a:t>SERVER </a:t>
            </a:r>
          </a:p>
        </p:txBody>
      </p:sp>
      <p:sp>
        <p:nvSpPr>
          <p:cNvPr id="112" name="Arrow: Pentagon 111">
            <a:extLst>
              <a:ext uri="{FF2B5EF4-FFF2-40B4-BE49-F238E27FC236}">
                <a16:creationId xmlns="" xmlns:a16="http://schemas.microsoft.com/office/drawing/2014/main" id="{F4BE5156-D0C6-45C1-99BC-2A0E15B5F05F}"/>
              </a:ext>
            </a:extLst>
          </p:cNvPr>
          <p:cNvSpPr/>
          <p:nvPr/>
        </p:nvSpPr>
        <p:spPr>
          <a:xfrm rot="16200000">
            <a:off x="5620424" y="488084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BD774727-EFC6-420E-AF1D-7ED6015AF8BE}"/>
              </a:ext>
            </a:extLst>
          </p:cNvPr>
          <p:cNvSpPr txBox="1"/>
          <p:nvPr/>
        </p:nvSpPr>
        <p:spPr>
          <a:xfrm>
            <a:off x="5531212" y="498832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D4D7C9BC-9F5D-47F6-8701-4D989789BBE5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45" name="Isosceles Triangle 44">
            <a:extLst>
              <a:ext uri="{FF2B5EF4-FFF2-40B4-BE49-F238E27FC236}">
                <a16:creationId xmlns="" xmlns:a16="http://schemas.microsoft.com/office/drawing/2014/main" id="{AE8C04D1-ECA6-4431-BC8C-9B36302E5C3F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F435B1F9-F419-447C-B7AB-951B1B3EA360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="" xmlns:a16="http://schemas.microsoft.com/office/drawing/2014/main" id="{F0DC019F-6BEC-4EFC-AD43-8219C12903CA}"/>
              </a:ext>
            </a:extLst>
          </p:cNvPr>
          <p:cNvSpPr/>
          <p:nvPr/>
        </p:nvSpPr>
        <p:spPr>
          <a:xfrm>
            <a:off x="4315309" y="2744589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Isosceles Triangle 47">
            <a:extLst>
              <a:ext uri="{FF2B5EF4-FFF2-40B4-BE49-F238E27FC236}">
                <a16:creationId xmlns="" xmlns:a16="http://schemas.microsoft.com/office/drawing/2014/main" id="{6B054235-C242-446D-A19A-69BAB5757419}"/>
              </a:ext>
            </a:extLst>
          </p:cNvPr>
          <p:cNvSpPr/>
          <p:nvPr/>
        </p:nvSpPr>
        <p:spPr>
          <a:xfrm>
            <a:off x="9347224" y="6233198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9" name="Flowchart: Predefined Process 48">
            <a:extLst>
              <a:ext uri="{FF2B5EF4-FFF2-40B4-BE49-F238E27FC236}">
                <a16:creationId xmlns="" xmlns:a16="http://schemas.microsoft.com/office/drawing/2014/main" id="{BE1C1440-D526-4389-ACF6-432CDA6B76C5}"/>
              </a:ext>
            </a:extLst>
          </p:cNvPr>
          <p:cNvSpPr/>
          <p:nvPr/>
        </p:nvSpPr>
        <p:spPr>
          <a:xfrm rot="5400000">
            <a:off x="5680088" y="2166725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7C61DD55-CAD1-4D69-9B40-8123923F021A}"/>
              </a:ext>
            </a:extLst>
          </p:cNvPr>
          <p:cNvSpPr txBox="1"/>
          <p:nvPr/>
        </p:nvSpPr>
        <p:spPr>
          <a:xfrm>
            <a:off x="5527850" y="260027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FAREED</a:t>
            </a:r>
            <a:endParaRPr lang="en-MY" sz="1000" dirty="0"/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043584" y="8217622"/>
            <a:ext cx="33522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PILIHAN </a:t>
            </a:r>
            <a:r>
              <a:rPr lang="en-US" sz="6000" b="1" dirty="0" smtClean="0"/>
              <a:t>1</a:t>
            </a:r>
            <a:endParaRPr lang="en-MY" sz="6000" b="1" dirty="0"/>
          </a:p>
        </p:txBody>
      </p:sp>
    </p:spTree>
    <p:extLst>
      <p:ext uri="{BB962C8B-B14F-4D97-AF65-F5344CB8AC3E}">
        <p14:creationId xmlns:p14="http://schemas.microsoft.com/office/powerpoint/2010/main" val="2780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lowchart: Predefined Process 50">
            <a:extLst>
              <a:ext uri="{FF2B5EF4-FFF2-40B4-BE49-F238E27FC236}">
                <a16:creationId xmlns:a16="http://schemas.microsoft.com/office/drawing/2014/main" xmlns="" id="{D2E1BFAE-F36D-41C3-AAAD-DFD15343EA60}"/>
              </a:ext>
            </a:extLst>
          </p:cNvPr>
          <p:cNvSpPr/>
          <p:nvPr/>
        </p:nvSpPr>
        <p:spPr>
          <a:xfrm rot="5400000">
            <a:off x="6340545" y="3355660"/>
            <a:ext cx="656217" cy="1271200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 rot="5400000">
            <a:off x="5025836" y="3333499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E746B975-09C6-41F4-A1C3-9400CD6A2219}"/>
              </a:ext>
            </a:extLst>
          </p:cNvPr>
          <p:cNvSpPr txBox="1"/>
          <p:nvPr/>
        </p:nvSpPr>
        <p:spPr>
          <a:xfrm>
            <a:off x="4851053" y="3772809"/>
            <a:ext cx="10134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KAMAL </a:t>
            </a:r>
          </a:p>
          <a:p>
            <a:pPr algn="ctr"/>
            <a:r>
              <a:rPr lang="en-MY" sz="1000" dirty="0"/>
              <a:t>(PEROLEHAN)</a:t>
            </a:r>
          </a:p>
          <a:p>
            <a:pPr algn="ctr"/>
            <a:endParaRPr lang="en-MY" sz="1000" dirty="0"/>
          </a:p>
        </p:txBody>
      </p:sp>
      <p:sp>
        <p:nvSpPr>
          <p:cNvPr id="18" name="Flowchart: Predefined Process 17">
            <a:extLst>
              <a:ext uri="{FF2B5EF4-FFF2-40B4-BE49-F238E27FC236}">
                <a16:creationId xmlns:a16="http://schemas.microsoft.com/office/drawing/2014/main" xmlns="" id="{3A044B5E-EACE-46FE-9AAA-9051E43513FA}"/>
              </a:ext>
            </a:extLst>
          </p:cNvPr>
          <p:cNvSpPr/>
          <p:nvPr/>
        </p:nvSpPr>
        <p:spPr>
          <a:xfrm rot="5400000">
            <a:off x="6294801" y="2260814"/>
            <a:ext cx="681315" cy="1271200"/>
          </a:xfrm>
          <a:prstGeom prst="flowChartPredefinedProcess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2" name="Flowchart: Internal Storage 21">
            <a:extLst>
              <a:ext uri="{FF2B5EF4-FFF2-40B4-BE49-F238E27FC236}">
                <a16:creationId xmlns:a16="http://schemas.microsoft.com/office/drawing/2014/main" xmlns="" id="{A8609020-0EAD-40DF-81F7-D25410EE5DB8}"/>
              </a:ext>
            </a:extLst>
          </p:cNvPr>
          <p:cNvSpPr/>
          <p:nvPr/>
        </p:nvSpPr>
        <p:spPr>
          <a:xfrm>
            <a:off x="9075857" y="2460825"/>
            <a:ext cx="368446" cy="2072923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23" name="Flowchart: Internal Storage 22">
            <a:extLst>
              <a:ext uri="{FF2B5EF4-FFF2-40B4-BE49-F238E27FC236}">
                <a16:creationId xmlns:a16="http://schemas.microsoft.com/office/drawing/2014/main" xmlns="" id="{C3FFDCA9-5F07-4E96-BF9F-697E9B004BD3}"/>
              </a:ext>
            </a:extLst>
          </p:cNvPr>
          <p:cNvSpPr/>
          <p:nvPr/>
        </p:nvSpPr>
        <p:spPr>
          <a:xfrm rot="5400000">
            <a:off x="6219566" y="-749312"/>
            <a:ext cx="400110" cy="4774599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5DF06D-8313-468A-B94F-EB897620BD9C}"/>
              </a:ext>
            </a:extLst>
          </p:cNvPr>
          <p:cNvSpPr txBox="1"/>
          <p:nvPr/>
        </p:nvSpPr>
        <p:spPr>
          <a:xfrm>
            <a:off x="3894266" y="66623"/>
            <a:ext cx="5052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CADANGAN PELAN LANTAI UNIT PEROLEHAN </a:t>
            </a:r>
          </a:p>
        </p:txBody>
      </p:sp>
      <p:sp>
        <p:nvSpPr>
          <p:cNvPr id="59" name="Arrow: Pentagon 58">
            <a:extLst>
              <a:ext uri="{FF2B5EF4-FFF2-40B4-BE49-F238E27FC236}">
                <a16:creationId xmlns:a16="http://schemas.microsoft.com/office/drawing/2014/main" xmlns="" id="{CA5F98DF-D7BB-4125-A609-06ECC94CDA14}"/>
              </a:ext>
            </a:extLst>
          </p:cNvPr>
          <p:cNvSpPr/>
          <p:nvPr/>
        </p:nvSpPr>
        <p:spPr>
          <a:xfrm rot="10800000">
            <a:off x="3687630" y="946670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1AE5776-4680-42F7-9626-1FF8DEEAAF65}"/>
              </a:ext>
            </a:extLst>
          </p:cNvPr>
          <p:cNvSpPr txBox="1"/>
          <p:nvPr/>
        </p:nvSpPr>
        <p:spPr>
          <a:xfrm rot="16200000">
            <a:off x="3598418" y="957418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CC96A7E9-9CF4-4040-BEB3-05ACDBC33057}"/>
              </a:ext>
            </a:extLst>
          </p:cNvPr>
          <p:cNvSpPr txBox="1"/>
          <p:nvPr/>
        </p:nvSpPr>
        <p:spPr>
          <a:xfrm>
            <a:off x="6208061" y="3802078"/>
            <a:ext cx="893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HASBIAH</a:t>
            </a:r>
            <a:endParaRPr lang="en-MY" sz="1000" dirty="0"/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66" name="Flowchart: Predefined Process 65">
            <a:extLst>
              <a:ext uri="{FF2B5EF4-FFF2-40B4-BE49-F238E27FC236}">
                <a16:creationId xmlns:a16="http://schemas.microsoft.com/office/drawing/2014/main" xmlns="" id="{D2E1BFAE-F36D-41C3-AAAD-DFD15343EA60}"/>
              </a:ext>
            </a:extLst>
          </p:cNvPr>
          <p:cNvSpPr/>
          <p:nvPr/>
        </p:nvSpPr>
        <p:spPr>
          <a:xfrm rot="5400000">
            <a:off x="6356117" y="4056431"/>
            <a:ext cx="656217" cy="1271200"/>
          </a:xfrm>
          <a:prstGeom prst="flowChartPredefined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929125F3-1349-4437-97FC-E945EA96E311}"/>
              </a:ext>
            </a:extLst>
          </p:cNvPr>
          <p:cNvSpPr txBox="1"/>
          <p:nvPr/>
        </p:nvSpPr>
        <p:spPr>
          <a:xfrm>
            <a:off x="6186590" y="4513949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FAZLI</a:t>
            </a:r>
            <a:endParaRPr lang="en-MY" sz="1000" dirty="0"/>
          </a:p>
          <a:p>
            <a:pPr algn="ctr"/>
            <a:r>
              <a:rPr lang="en-MY" sz="1000" dirty="0" smtClean="0"/>
              <a:t>(PEROLEHAN)</a:t>
            </a:r>
            <a:endParaRPr lang="en-MY" sz="1000" dirty="0"/>
          </a:p>
        </p:txBody>
      </p:sp>
      <p:sp>
        <p:nvSpPr>
          <p:cNvPr id="72" name="Flowchart: Predefined Process 71">
            <a:extLst>
              <a:ext uri="{FF2B5EF4-FFF2-40B4-BE49-F238E27FC236}">
                <a16:creationId xmlns:a16="http://schemas.microsoft.com/office/drawing/2014/main" xmlns="" id="{CD85AC3A-D34B-4661-832D-F276519FBD17}"/>
              </a:ext>
            </a:extLst>
          </p:cNvPr>
          <p:cNvSpPr/>
          <p:nvPr/>
        </p:nvSpPr>
        <p:spPr>
          <a:xfrm rot="5400000">
            <a:off x="5046027" y="4060377"/>
            <a:ext cx="656217" cy="1271200"/>
          </a:xfrm>
          <a:prstGeom prst="flowChartPredefinedProcess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4E0A19D7-2321-441B-BDEC-D386475C4E50}"/>
              </a:ext>
            </a:extLst>
          </p:cNvPr>
          <p:cNvSpPr txBox="1"/>
          <p:nvPr/>
        </p:nvSpPr>
        <p:spPr>
          <a:xfrm>
            <a:off x="4889718" y="448343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SAUDAH</a:t>
            </a:r>
            <a:endParaRPr lang="en-MY" sz="1000" dirty="0"/>
          </a:p>
          <a:p>
            <a:pPr algn="ctr"/>
            <a:r>
              <a:rPr lang="en-MY" sz="1000" dirty="0" smtClean="0"/>
              <a:t>(RISIKO)</a:t>
            </a:r>
            <a:endParaRPr lang="en-MY" sz="1000" dirty="0"/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:a16="http://schemas.microsoft.com/office/drawing/2014/main" xmlns="" id="{1EBF1F3B-9A8F-46AC-9313-DC8AE83604BD}"/>
              </a:ext>
            </a:extLst>
          </p:cNvPr>
          <p:cNvSpPr/>
          <p:nvPr/>
        </p:nvSpPr>
        <p:spPr>
          <a:xfrm rot="5400000">
            <a:off x="7634312" y="2257318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2" name="Flowchart: Predefined Process 81">
            <a:extLst>
              <a:ext uri="{FF2B5EF4-FFF2-40B4-BE49-F238E27FC236}">
                <a16:creationId xmlns:a16="http://schemas.microsoft.com/office/drawing/2014/main" xmlns="" id="{15BC7462-01B8-44B5-93AA-8214545B12CA}"/>
              </a:ext>
            </a:extLst>
          </p:cNvPr>
          <p:cNvSpPr/>
          <p:nvPr/>
        </p:nvSpPr>
        <p:spPr>
          <a:xfrm rot="5400000">
            <a:off x="7656083" y="3355659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E996F7BE-DF48-4CF2-9050-C9B17942EEEB}"/>
              </a:ext>
            </a:extLst>
          </p:cNvPr>
          <p:cNvSpPr txBox="1"/>
          <p:nvPr/>
        </p:nvSpPr>
        <p:spPr>
          <a:xfrm>
            <a:off x="7498748" y="381317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ADIBA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4" name="Flowchart: Predefined Process 83">
            <a:extLst>
              <a:ext uri="{FF2B5EF4-FFF2-40B4-BE49-F238E27FC236}">
                <a16:creationId xmlns:a16="http://schemas.microsoft.com/office/drawing/2014/main" xmlns="" id="{81E8FEE8-18DB-47AC-AF7D-D738F4FE5528}"/>
              </a:ext>
            </a:extLst>
          </p:cNvPr>
          <p:cNvSpPr/>
          <p:nvPr/>
        </p:nvSpPr>
        <p:spPr>
          <a:xfrm rot="5400000">
            <a:off x="7671245" y="4061667"/>
            <a:ext cx="656217" cy="1271200"/>
          </a:xfrm>
          <a:prstGeom prst="flowChartPredefinedProcess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33010EBB-26C3-48EF-80C1-DFAF02E99BD5}"/>
              </a:ext>
            </a:extLst>
          </p:cNvPr>
          <p:cNvSpPr txBox="1"/>
          <p:nvPr/>
        </p:nvSpPr>
        <p:spPr>
          <a:xfrm>
            <a:off x="7513910" y="4519185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RAMLAH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>
            <a:off x="6162564" y="2711126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HASMIN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88" name="Flowchart: Predefined Process 87">
            <a:extLst>
              <a:ext uri="{FF2B5EF4-FFF2-40B4-BE49-F238E27FC236}">
                <a16:creationId xmlns:a16="http://schemas.microsoft.com/office/drawing/2014/main" xmlns="" id="{B3205E80-85F3-439B-915A-45845440A8EF}"/>
              </a:ext>
            </a:extLst>
          </p:cNvPr>
          <p:cNvSpPr/>
          <p:nvPr/>
        </p:nvSpPr>
        <p:spPr>
          <a:xfrm rot="5400000">
            <a:off x="3237154" y="285616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557C4E8-65F4-4DA3-B941-63D2CFC7EEFF}"/>
              </a:ext>
            </a:extLst>
          </p:cNvPr>
          <p:cNvSpPr txBox="1"/>
          <p:nvPr/>
        </p:nvSpPr>
        <p:spPr>
          <a:xfrm>
            <a:off x="7469083" y="2696359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JUNAINI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0" name="Flowchart: Predefined Process 89">
            <a:extLst>
              <a:ext uri="{FF2B5EF4-FFF2-40B4-BE49-F238E27FC236}">
                <a16:creationId xmlns:a16="http://schemas.microsoft.com/office/drawing/2014/main" xmlns="" id="{F05DBDB5-D625-4913-8157-DFA0EA29384F}"/>
              </a:ext>
            </a:extLst>
          </p:cNvPr>
          <p:cNvSpPr/>
          <p:nvPr/>
        </p:nvSpPr>
        <p:spPr>
          <a:xfrm rot="5400000">
            <a:off x="3237153" y="3584380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B98E0D8C-E17F-4AB2-B72B-54DC1F9770F0}"/>
              </a:ext>
            </a:extLst>
          </p:cNvPr>
          <p:cNvSpPr txBox="1"/>
          <p:nvPr/>
        </p:nvSpPr>
        <p:spPr>
          <a:xfrm>
            <a:off x="3079818" y="4041898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HURUL AINI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2" name="Flowchart: Predefined Process 91">
            <a:extLst>
              <a:ext uri="{FF2B5EF4-FFF2-40B4-BE49-F238E27FC236}">
                <a16:creationId xmlns:a16="http://schemas.microsoft.com/office/drawing/2014/main" xmlns="" id="{5A5670E2-A1C9-4377-B15B-E4A446DFFA35}"/>
              </a:ext>
            </a:extLst>
          </p:cNvPr>
          <p:cNvSpPr/>
          <p:nvPr/>
        </p:nvSpPr>
        <p:spPr>
          <a:xfrm rot="5400000">
            <a:off x="3249703" y="4306944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647B9C38-D806-4E1D-88FF-839420AD147F}"/>
              </a:ext>
            </a:extLst>
          </p:cNvPr>
          <p:cNvSpPr txBox="1"/>
          <p:nvPr/>
        </p:nvSpPr>
        <p:spPr>
          <a:xfrm>
            <a:off x="3092368" y="476446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NOYATI 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94" name="Flowchart: Internal Storage 93">
            <a:extLst>
              <a:ext uri="{FF2B5EF4-FFF2-40B4-BE49-F238E27FC236}">
                <a16:creationId xmlns:a16="http://schemas.microsoft.com/office/drawing/2014/main" xmlns="" id="{869C1F7B-E3A1-4B87-98B4-11D95E2129C9}"/>
              </a:ext>
            </a:extLst>
          </p:cNvPr>
          <p:cNvSpPr/>
          <p:nvPr/>
        </p:nvSpPr>
        <p:spPr>
          <a:xfrm>
            <a:off x="4032322" y="1838043"/>
            <a:ext cx="168540" cy="1325611"/>
          </a:xfrm>
          <a:prstGeom prst="flowChartInternal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9E30BE3-D9BF-4ECA-98A0-8A294E3C3657}"/>
              </a:ext>
            </a:extLst>
          </p:cNvPr>
          <p:cNvSpPr txBox="1"/>
          <p:nvPr/>
        </p:nvSpPr>
        <p:spPr>
          <a:xfrm>
            <a:off x="5757119" y="1547311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KAUNTER</a:t>
            </a:r>
          </a:p>
        </p:txBody>
      </p:sp>
      <p:sp>
        <p:nvSpPr>
          <p:cNvPr id="97" name="Flowchart: Predefined Process 96">
            <a:extLst>
              <a:ext uri="{FF2B5EF4-FFF2-40B4-BE49-F238E27FC236}">
                <a16:creationId xmlns:a16="http://schemas.microsoft.com/office/drawing/2014/main" xmlns="" id="{FA78A114-CC0C-47D1-B616-DAD68F8749E5}"/>
              </a:ext>
            </a:extLst>
          </p:cNvPr>
          <p:cNvSpPr/>
          <p:nvPr/>
        </p:nvSpPr>
        <p:spPr>
          <a:xfrm rot="5400000">
            <a:off x="3216976" y="5688994"/>
            <a:ext cx="656217" cy="1271200"/>
          </a:xfrm>
          <a:prstGeom prst="flowChartPredefined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DE6D47C7-AADD-4382-B53B-5698253B716C}"/>
              </a:ext>
            </a:extLst>
          </p:cNvPr>
          <p:cNvSpPr txBox="1"/>
          <p:nvPr/>
        </p:nvSpPr>
        <p:spPr>
          <a:xfrm>
            <a:off x="3059641" y="614651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PN. NORAFITRI</a:t>
            </a:r>
          </a:p>
          <a:p>
            <a:pPr algn="ctr"/>
            <a:r>
              <a:rPr lang="en-MY" sz="1000" dirty="0"/>
              <a:t>(KORPORAT)</a:t>
            </a:r>
          </a:p>
        </p:txBody>
      </p:sp>
      <p:sp>
        <p:nvSpPr>
          <p:cNvPr id="99" name="Flowchart: Predefined Process 98">
            <a:extLst>
              <a:ext uri="{FF2B5EF4-FFF2-40B4-BE49-F238E27FC236}">
                <a16:creationId xmlns:a16="http://schemas.microsoft.com/office/drawing/2014/main" xmlns="" id="{FF4931EC-AB54-407D-836B-08F6D4DC1A3B}"/>
              </a:ext>
            </a:extLst>
          </p:cNvPr>
          <p:cNvSpPr/>
          <p:nvPr/>
        </p:nvSpPr>
        <p:spPr>
          <a:xfrm rot="5400000">
            <a:off x="4610527" y="5705022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9FF0C569-C74D-41C1-88CD-B43A8093E5DB}"/>
              </a:ext>
            </a:extLst>
          </p:cNvPr>
          <p:cNvSpPr txBox="1"/>
          <p:nvPr/>
        </p:nvSpPr>
        <p:spPr>
          <a:xfrm>
            <a:off x="4453192" y="616254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EN. MASASRY</a:t>
            </a:r>
          </a:p>
          <a:p>
            <a:pPr algn="ctr"/>
            <a:r>
              <a:rPr lang="en-MY" sz="1000" dirty="0"/>
              <a:t>(RISIKO)</a:t>
            </a:r>
          </a:p>
        </p:txBody>
      </p:sp>
      <p:sp>
        <p:nvSpPr>
          <p:cNvPr id="101" name="Flowchart: Predefined Process 100">
            <a:extLst>
              <a:ext uri="{FF2B5EF4-FFF2-40B4-BE49-F238E27FC236}">
                <a16:creationId xmlns:a16="http://schemas.microsoft.com/office/drawing/2014/main" xmlns="" id="{F6B5B4AA-F76A-4C54-8D14-1FF498093BE9}"/>
              </a:ext>
            </a:extLst>
          </p:cNvPr>
          <p:cNvSpPr/>
          <p:nvPr/>
        </p:nvSpPr>
        <p:spPr>
          <a:xfrm rot="5400000">
            <a:off x="6000080" y="5694835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B22BA25C-B415-4CAF-83A1-24B727BD185F}"/>
              </a:ext>
            </a:extLst>
          </p:cNvPr>
          <p:cNvSpPr txBox="1"/>
          <p:nvPr/>
        </p:nvSpPr>
        <p:spPr>
          <a:xfrm>
            <a:off x="5842745" y="6066289"/>
            <a:ext cx="968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PN. NAZATUL HIDAYAH</a:t>
            </a:r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103" name="Flowchart: Predefined Process 102">
            <a:extLst>
              <a:ext uri="{FF2B5EF4-FFF2-40B4-BE49-F238E27FC236}">
                <a16:creationId xmlns:a16="http://schemas.microsoft.com/office/drawing/2014/main" xmlns="" id="{DFBC3F1A-176F-4485-AE43-9A46C49D2819}"/>
              </a:ext>
            </a:extLst>
          </p:cNvPr>
          <p:cNvSpPr/>
          <p:nvPr/>
        </p:nvSpPr>
        <p:spPr>
          <a:xfrm rot="5400000">
            <a:off x="7387115" y="5695889"/>
            <a:ext cx="656217" cy="1271200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BA4E7947-0397-4A3C-A0A4-045B4C161350}"/>
              </a:ext>
            </a:extLst>
          </p:cNvPr>
          <p:cNvSpPr txBox="1"/>
          <p:nvPr/>
        </p:nvSpPr>
        <p:spPr>
          <a:xfrm>
            <a:off x="7229780" y="620719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LOTFI</a:t>
            </a:r>
          </a:p>
          <a:p>
            <a:pPr algn="ctr"/>
            <a:r>
              <a:rPr lang="en-MY" sz="1000" dirty="0"/>
              <a:t>(ICT)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A6A6DB6D-2FB2-496A-881E-185BE85B6D44}"/>
              </a:ext>
            </a:extLst>
          </p:cNvPr>
          <p:cNvSpPr/>
          <p:nvPr/>
        </p:nvSpPr>
        <p:spPr>
          <a:xfrm>
            <a:off x="491264" y="3068327"/>
            <a:ext cx="1839554" cy="22479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200" dirty="0"/>
              <a:t>RUANG TAMU </a:t>
            </a:r>
          </a:p>
        </p:txBody>
      </p:sp>
      <p:sp>
        <p:nvSpPr>
          <p:cNvPr id="108" name="Flowchart: Predefined Process 107">
            <a:extLst>
              <a:ext uri="{FF2B5EF4-FFF2-40B4-BE49-F238E27FC236}">
                <a16:creationId xmlns:a16="http://schemas.microsoft.com/office/drawing/2014/main" xmlns="" id="{2B7B6A5C-2D23-4CDC-9EA4-AB20644805D8}"/>
              </a:ext>
            </a:extLst>
          </p:cNvPr>
          <p:cNvSpPr/>
          <p:nvPr/>
        </p:nvSpPr>
        <p:spPr>
          <a:xfrm rot="5400000">
            <a:off x="8759402" y="5705594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C2895027-64B9-49BF-A30F-6D1D5A36F473}"/>
              </a:ext>
            </a:extLst>
          </p:cNvPr>
          <p:cNvSpPr txBox="1"/>
          <p:nvPr/>
        </p:nvSpPr>
        <p:spPr>
          <a:xfrm>
            <a:off x="8397475" y="6227280"/>
            <a:ext cx="1222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BILIK </a:t>
            </a:r>
            <a:r>
              <a:rPr lang="en-MY" sz="1000" dirty="0"/>
              <a:t>CETAK </a:t>
            </a:r>
          </a:p>
        </p:txBody>
      </p:sp>
      <p:sp>
        <p:nvSpPr>
          <p:cNvPr id="110" name="Flowchart: Predefined Process 109">
            <a:extLst>
              <a:ext uri="{FF2B5EF4-FFF2-40B4-BE49-F238E27FC236}">
                <a16:creationId xmlns:a16="http://schemas.microsoft.com/office/drawing/2014/main" xmlns="" id="{4AF8DEA6-9F2A-4B0E-8535-095D47F12BC0}"/>
              </a:ext>
            </a:extLst>
          </p:cNvPr>
          <p:cNvSpPr/>
          <p:nvPr/>
        </p:nvSpPr>
        <p:spPr>
          <a:xfrm rot="5400000">
            <a:off x="10181207" y="5718142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9509ED5F-E1D2-411C-B4DA-085A1B932A7A}"/>
              </a:ext>
            </a:extLst>
          </p:cNvPr>
          <p:cNvSpPr txBox="1"/>
          <p:nvPr/>
        </p:nvSpPr>
        <p:spPr>
          <a:xfrm>
            <a:off x="10023872" y="61756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</a:t>
            </a:r>
          </a:p>
          <a:p>
            <a:pPr algn="ctr"/>
            <a:r>
              <a:rPr lang="en-MY" sz="1000" dirty="0"/>
              <a:t>SERVER </a:t>
            </a:r>
          </a:p>
        </p:txBody>
      </p:sp>
      <p:sp>
        <p:nvSpPr>
          <p:cNvPr id="112" name="Arrow: Pentagon 111">
            <a:extLst>
              <a:ext uri="{FF2B5EF4-FFF2-40B4-BE49-F238E27FC236}">
                <a16:creationId xmlns:a16="http://schemas.microsoft.com/office/drawing/2014/main" xmlns="" id="{F4BE5156-D0C6-45C1-99BC-2A0E15B5F05F}"/>
              </a:ext>
            </a:extLst>
          </p:cNvPr>
          <p:cNvSpPr/>
          <p:nvPr/>
        </p:nvSpPr>
        <p:spPr>
          <a:xfrm rot="16200000">
            <a:off x="5620424" y="488084"/>
            <a:ext cx="356038" cy="47991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BD774727-EFC6-420E-AF1D-7ED6015AF8BE}"/>
              </a:ext>
            </a:extLst>
          </p:cNvPr>
          <p:cNvSpPr txBox="1"/>
          <p:nvPr/>
        </p:nvSpPr>
        <p:spPr>
          <a:xfrm>
            <a:off x="5531212" y="498832"/>
            <a:ext cx="7745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900" dirty="0" err="1"/>
              <a:t>Pintu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 err="1"/>
              <a:t>Masuk</a:t>
            </a:r>
            <a:r>
              <a:rPr lang="en-MY" sz="900" dirty="0"/>
              <a:t> </a:t>
            </a:r>
          </a:p>
          <a:p>
            <a:pPr algn="ctr"/>
            <a:r>
              <a:rPr lang="en-MY" sz="900" dirty="0"/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D4D7C9BC-9F5D-47F6-8701-4D989789BBE5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xmlns="" id="{AE8C04D1-ECA6-4431-BC8C-9B36302E5C3F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F435B1F9-F419-447C-B7AB-951B1B3EA360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xmlns="" id="{F0DC019F-6BEC-4EFC-AD43-8219C12903CA}"/>
              </a:ext>
            </a:extLst>
          </p:cNvPr>
          <p:cNvSpPr/>
          <p:nvPr/>
        </p:nvSpPr>
        <p:spPr>
          <a:xfrm>
            <a:off x="3856945" y="3279928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xmlns="" id="{6B054235-C242-446D-A19A-69BAB5757419}"/>
              </a:ext>
            </a:extLst>
          </p:cNvPr>
          <p:cNvSpPr/>
          <p:nvPr/>
        </p:nvSpPr>
        <p:spPr>
          <a:xfrm>
            <a:off x="9347224" y="6233198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9" name="Flowchart: Predefined Process 48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 rot="5400000">
            <a:off x="4997336" y="2252069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>
            <a:off x="4818712" y="268761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FAREED</a:t>
            </a:r>
            <a:endParaRPr lang="en-MY" sz="1000" dirty="0"/>
          </a:p>
          <a:p>
            <a:pPr algn="ctr"/>
            <a:r>
              <a:rPr lang="en-MY" sz="1000" dirty="0"/>
              <a:t>(PEROLEHAN)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043584" y="8217622"/>
            <a:ext cx="33522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PILIHAN 2</a:t>
            </a:r>
            <a:endParaRPr lang="en-MY" sz="6000" b="1" dirty="0"/>
          </a:p>
        </p:txBody>
      </p:sp>
    </p:spTree>
    <p:extLst>
      <p:ext uri="{BB962C8B-B14F-4D97-AF65-F5344CB8AC3E}">
        <p14:creationId xmlns:p14="http://schemas.microsoft.com/office/powerpoint/2010/main" val="21034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owchart: Predefined Process 17">
            <a:extLst>
              <a:ext uri="{FF2B5EF4-FFF2-40B4-BE49-F238E27FC236}">
                <a16:creationId xmlns:a16="http://schemas.microsoft.com/office/drawing/2014/main" xmlns="" id="{3A044B5E-EACE-46FE-9AAA-9051E43513FA}"/>
              </a:ext>
            </a:extLst>
          </p:cNvPr>
          <p:cNvSpPr/>
          <p:nvPr/>
        </p:nvSpPr>
        <p:spPr>
          <a:xfrm rot="5400000">
            <a:off x="5778646" y="3181587"/>
            <a:ext cx="656217" cy="656219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5DF06D-8313-468A-B94F-EB897620BD9C}"/>
              </a:ext>
            </a:extLst>
          </p:cNvPr>
          <p:cNvSpPr txBox="1"/>
          <p:nvPr/>
        </p:nvSpPr>
        <p:spPr>
          <a:xfrm>
            <a:off x="4518211" y="66623"/>
            <a:ext cx="4281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PELAN LANTAI UNIT BAYARAN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CC96A7E9-9CF4-4040-BEB3-05ACDBC33057}"/>
              </a:ext>
            </a:extLst>
          </p:cNvPr>
          <p:cNvSpPr txBox="1"/>
          <p:nvPr/>
        </p:nvSpPr>
        <p:spPr>
          <a:xfrm rot="5400000">
            <a:off x="5765646" y="3388235"/>
            <a:ext cx="75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KOSONG</a:t>
            </a:r>
          </a:p>
        </p:txBody>
      </p:sp>
      <p:sp>
        <p:nvSpPr>
          <p:cNvPr id="66" name="Flowchart: Predefined Process 65">
            <a:extLst>
              <a:ext uri="{FF2B5EF4-FFF2-40B4-BE49-F238E27FC236}">
                <a16:creationId xmlns:a16="http://schemas.microsoft.com/office/drawing/2014/main" xmlns="" id="{D2E1BFAE-F36D-41C3-AAAD-DFD15343EA60}"/>
              </a:ext>
            </a:extLst>
          </p:cNvPr>
          <p:cNvSpPr/>
          <p:nvPr/>
        </p:nvSpPr>
        <p:spPr>
          <a:xfrm rot="5400000">
            <a:off x="5471156" y="3602313"/>
            <a:ext cx="656217" cy="1271200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929125F3-1349-4437-97FC-E945EA96E311}"/>
              </a:ext>
            </a:extLst>
          </p:cNvPr>
          <p:cNvSpPr txBox="1"/>
          <p:nvPr/>
        </p:nvSpPr>
        <p:spPr>
          <a:xfrm>
            <a:off x="5313821" y="405983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ALIZAH</a:t>
            </a:r>
          </a:p>
          <a:p>
            <a:pPr algn="ctr"/>
            <a:r>
              <a:rPr lang="en-MY" sz="1000" dirty="0"/>
              <a:t>(AKAUN)</a:t>
            </a:r>
          </a:p>
        </p:txBody>
      </p:sp>
      <p:sp>
        <p:nvSpPr>
          <p:cNvPr id="72" name="Flowchart: Predefined Process 71">
            <a:extLst>
              <a:ext uri="{FF2B5EF4-FFF2-40B4-BE49-F238E27FC236}">
                <a16:creationId xmlns:a16="http://schemas.microsoft.com/office/drawing/2014/main" xmlns="" id="{CD85AC3A-D34B-4661-832D-F276519FBD17}"/>
              </a:ext>
            </a:extLst>
          </p:cNvPr>
          <p:cNvSpPr/>
          <p:nvPr/>
        </p:nvSpPr>
        <p:spPr>
          <a:xfrm rot="5400000">
            <a:off x="5462190" y="2151838"/>
            <a:ext cx="656217" cy="1271200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4E0A19D7-2321-441B-BDEC-D386475C4E50}"/>
              </a:ext>
            </a:extLst>
          </p:cNvPr>
          <p:cNvSpPr txBox="1"/>
          <p:nvPr/>
        </p:nvSpPr>
        <p:spPr>
          <a:xfrm>
            <a:off x="5304855" y="260935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AZLINA</a:t>
            </a:r>
          </a:p>
          <a:p>
            <a:pPr algn="ctr"/>
            <a:r>
              <a:rPr lang="en-MY" sz="1000" dirty="0"/>
              <a:t>(MENGURUS)</a:t>
            </a:r>
          </a:p>
        </p:txBody>
      </p:sp>
      <p:sp>
        <p:nvSpPr>
          <p:cNvPr id="74" name="Flowchart: Predefined Process 73">
            <a:extLst>
              <a:ext uri="{FF2B5EF4-FFF2-40B4-BE49-F238E27FC236}">
                <a16:creationId xmlns:a16="http://schemas.microsoft.com/office/drawing/2014/main" xmlns="" id="{2FA096EA-E291-4C62-95E7-90ABADBBCA3C}"/>
              </a:ext>
            </a:extLst>
          </p:cNvPr>
          <p:cNvSpPr/>
          <p:nvPr/>
        </p:nvSpPr>
        <p:spPr>
          <a:xfrm rot="5400000">
            <a:off x="6456022" y="3205238"/>
            <a:ext cx="656217" cy="612499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2EA774FC-6DF6-4971-95C6-4B429734199E}"/>
              </a:ext>
            </a:extLst>
          </p:cNvPr>
          <p:cNvSpPr txBox="1"/>
          <p:nvPr/>
        </p:nvSpPr>
        <p:spPr>
          <a:xfrm rot="16200000">
            <a:off x="6273039" y="3325477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ZURAIDAH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76" name="Flowchart: Predefined Process 75">
            <a:extLst>
              <a:ext uri="{FF2B5EF4-FFF2-40B4-BE49-F238E27FC236}">
                <a16:creationId xmlns:a16="http://schemas.microsoft.com/office/drawing/2014/main" xmlns="" id="{BDAA2968-CE27-4F07-A1A7-73985DD1A85B}"/>
              </a:ext>
            </a:extLst>
          </p:cNvPr>
          <p:cNvSpPr/>
          <p:nvPr/>
        </p:nvSpPr>
        <p:spPr>
          <a:xfrm rot="5400000">
            <a:off x="6785373" y="3604103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40FBEE0-C05E-42B1-B35F-819374FE07B7}"/>
              </a:ext>
            </a:extLst>
          </p:cNvPr>
          <p:cNvSpPr txBox="1"/>
          <p:nvPr/>
        </p:nvSpPr>
        <p:spPr>
          <a:xfrm>
            <a:off x="6628038" y="406162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MASTURA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78" name="Flowchart: Predefined Process 77">
            <a:extLst>
              <a:ext uri="{FF2B5EF4-FFF2-40B4-BE49-F238E27FC236}">
                <a16:creationId xmlns:a16="http://schemas.microsoft.com/office/drawing/2014/main" xmlns="" id="{890C1E7B-61B4-4022-8913-620A92E68DBA}"/>
              </a:ext>
            </a:extLst>
          </p:cNvPr>
          <p:cNvSpPr/>
          <p:nvPr/>
        </p:nvSpPr>
        <p:spPr>
          <a:xfrm rot="5400000">
            <a:off x="6776407" y="2153628"/>
            <a:ext cx="656217" cy="1271200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65276D84-7B6D-42EB-8C70-B62C581AD21C}"/>
              </a:ext>
            </a:extLst>
          </p:cNvPr>
          <p:cNvSpPr txBox="1"/>
          <p:nvPr/>
        </p:nvSpPr>
        <p:spPr>
          <a:xfrm>
            <a:off x="6619072" y="261114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NORAZILAH</a:t>
            </a:r>
          </a:p>
          <a:p>
            <a:pPr algn="ctr"/>
            <a:r>
              <a:rPr lang="en-MY" sz="1000" dirty="0"/>
              <a:t>(MENGURUS)</a:t>
            </a:r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:a16="http://schemas.microsoft.com/office/drawing/2014/main" xmlns="" id="{1EBF1F3B-9A8F-46AC-9313-DC8AE83604BD}"/>
              </a:ext>
            </a:extLst>
          </p:cNvPr>
          <p:cNvSpPr/>
          <p:nvPr/>
        </p:nvSpPr>
        <p:spPr>
          <a:xfrm rot="5400000">
            <a:off x="8583699" y="2866918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E746B975-09C6-41F4-A1C3-9400CD6A2219}"/>
              </a:ext>
            </a:extLst>
          </p:cNvPr>
          <p:cNvSpPr txBox="1"/>
          <p:nvPr/>
        </p:nvSpPr>
        <p:spPr>
          <a:xfrm>
            <a:off x="8383335" y="3316509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MARYANA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82" name="Flowchart: Predefined Process 81">
            <a:extLst>
              <a:ext uri="{FF2B5EF4-FFF2-40B4-BE49-F238E27FC236}">
                <a16:creationId xmlns:a16="http://schemas.microsoft.com/office/drawing/2014/main" xmlns="" id="{15BC7462-01B8-44B5-93AA-8214545B12CA}"/>
              </a:ext>
            </a:extLst>
          </p:cNvPr>
          <p:cNvSpPr/>
          <p:nvPr/>
        </p:nvSpPr>
        <p:spPr>
          <a:xfrm rot="5400000">
            <a:off x="8583698" y="3595135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E996F7BE-DF48-4CF2-9050-C9B17942EEEB}"/>
              </a:ext>
            </a:extLst>
          </p:cNvPr>
          <p:cNvSpPr txBox="1"/>
          <p:nvPr/>
        </p:nvSpPr>
        <p:spPr>
          <a:xfrm>
            <a:off x="8426363" y="405265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FAUZI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:a16="http://schemas.microsoft.com/office/drawing/2014/main" xmlns="" id="{BE1C1440-D526-4389-ACF6-432CDA6B76C5}"/>
              </a:ext>
            </a:extLst>
          </p:cNvPr>
          <p:cNvSpPr/>
          <p:nvPr/>
        </p:nvSpPr>
        <p:spPr>
          <a:xfrm rot="5400000">
            <a:off x="8574731" y="2158703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7C61DD55-CAD1-4D69-9B40-8123923F021A}"/>
              </a:ext>
            </a:extLst>
          </p:cNvPr>
          <p:cNvSpPr txBox="1"/>
          <p:nvPr/>
        </p:nvSpPr>
        <p:spPr>
          <a:xfrm>
            <a:off x="8374367" y="2608294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 AISHAH </a:t>
            </a:r>
          </a:p>
          <a:p>
            <a:pPr algn="ctr"/>
            <a:r>
              <a:rPr lang="en-MY" sz="1000" dirty="0"/>
              <a:t>(ASET</a:t>
            </a:r>
          </a:p>
        </p:txBody>
      </p:sp>
      <p:sp>
        <p:nvSpPr>
          <p:cNvPr id="88" name="Flowchart: Predefined Process 87">
            <a:extLst>
              <a:ext uri="{FF2B5EF4-FFF2-40B4-BE49-F238E27FC236}">
                <a16:creationId xmlns:a16="http://schemas.microsoft.com/office/drawing/2014/main" xmlns="" id="{B3205E80-85F3-439B-915A-45845440A8EF}"/>
              </a:ext>
            </a:extLst>
          </p:cNvPr>
          <p:cNvSpPr/>
          <p:nvPr/>
        </p:nvSpPr>
        <p:spPr>
          <a:xfrm rot="10800000">
            <a:off x="4423398" y="2471503"/>
            <a:ext cx="656217" cy="89219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0" name="Flowchart: Predefined Process 89">
            <a:extLst>
              <a:ext uri="{FF2B5EF4-FFF2-40B4-BE49-F238E27FC236}">
                <a16:creationId xmlns:a16="http://schemas.microsoft.com/office/drawing/2014/main" xmlns="" id="{F05DBDB5-D625-4913-8157-DFA0EA29384F}"/>
              </a:ext>
            </a:extLst>
          </p:cNvPr>
          <p:cNvSpPr/>
          <p:nvPr/>
        </p:nvSpPr>
        <p:spPr>
          <a:xfrm rot="10800000">
            <a:off x="4251275" y="3910724"/>
            <a:ext cx="656217" cy="67681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647B9C38-D806-4E1D-88FF-839420AD147F}"/>
              </a:ext>
            </a:extLst>
          </p:cNvPr>
          <p:cNvSpPr txBox="1"/>
          <p:nvPr/>
        </p:nvSpPr>
        <p:spPr>
          <a:xfrm rot="5400000">
            <a:off x="4313777" y="272698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ROSNIZA 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50" name="Flowchart: Predefined Process 49">
            <a:extLst>
              <a:ext uri="{FF2B5EF4-FFF2-40B4-BE49-F238E27FC236}">
                <a16:creationId xmlns:a16="http://schemas.microsoft.com/office/drawing/2014/main" xmlns="" id="{3A29F7C6-6E18-4FDE-9C2F-B1506D038568}"/>
              </a:ext>
            </a:extLst>
          </p:cNvPr>
          <p:cNvSpPr/>
          <p:nvPr/>
        </p:nvSpPr>
        <p:spPr>
          <a:xfrm rot="5400000">
            <a:off x="6765434" y="158010"/>
            <a:ext cx="656217" cy="1923368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3359BE3E-6FD3-485E-9EE8-E64159F5E41C}"/>
              </a:ext>
            </a:extLst>
          </p:cNvPr>
          <p:cNvSpPr txBox="1"/>
          <p:nvPr/>
        </p:nvSpPr>
        <p:spPr>
          <a:xfrm>
            <a:off x="6654484" y="94161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IZRA &amp; ZAMRI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52" name="Flowchart: Predefined Process 51">
            <a:extLst>
              <a:ext uri="{FF2B5EF4-FFF2-40B4-BE49-F238E27FC236}">
                <a16:creationId xmlns:a16="http://schemas.microsoft.com/office/drawing/2014/main" xmlns="" id="{4C9334C2-7EF1-41F3-ADE9-CDE1EB97C486}"/>
              </a:ext>
            </a:extLst>
          </p:cNvPr>
          <p:cNvSpPr/>
          <p:nvPr/>
        </p:nvSpPr>
        <p:spPr>
          <a:xfrm rot="5400000">
            <a:off x="8485069" y="500121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A9D12CD7-E744-4D77-83FC-F0AD1A42536C}"/>
              </a:ext>
            </a:extLst>
          </p:cNvPr>
          <p:cNvSpPr txBox="1"/>
          <p:nvPr/>
        </p:nvSpPr>
        <p:spPr>
          <a:xfrm>
            <a:off x="8327734" y="957639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PN. SYIRA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54" name="Flowchart: Predefined Process 53">
            <a:extLst>
              <a:ext uri="{FF2B5EF4-FFF2-40B4-BE49-F238E27FC236}">
                <a16:creationId xmlns:a16="http://schemas.microsoft.com/office/drawing/2014/main" xmlns="" id="{E2388DC4-9B87-481C-B2F0-B0D65FBB4F6F}"/>
              </a:ext>
            </a:extLst>
          </p:cNvPr>
          <p:cNvSpPr/>
          <p:nvPr/>
        </p:nvSpPr>
        <p:spPr>
          <a:xfrm rot="5400000">
            <a:off x="5032359" y="494835"/>
            <a:ext cx="675919" cy="129451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02532249-3FB8-4266-A307-5D91EF81EF12}"/>
              </a:ext>
            </a:extLst>
          </p:cNvPr>
          <p:cNvSpPr txBox="1"/>
          <p:nvPr/>
        </p:nvSpPr>
        <p:spPr>
          <a:xfrm>
            <a:off x="4660696" y="997189"/>
            <a:ext cx="13936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FAIL/SOLAT</a:t>
            </a:r>
          </a:p>
        </p:txBody>
      </p:sp>
      <p:sp>
        <p:nvSpPr>
          <p:cNvPr id="56" name="Flowchart: Predefined Process 55">
            <a:extLst>
              <a:ext uri="{FF2B5EF4-FFF2-40B4-BE49-F238E27FC236}">
                <a16:creationId xmlns:a16="http://schemas.microsoft.com/office/drawing/2014/main" xmlns="" id="{33DEE007-A0E7-4D19-B67D-7F1CF83D9CB4}"/>
              </a:ext>
            </a:extLst>
          </p:cNvPr>
          <p:cNvSpPr/>
          <p:nvPr/>
        </p:nvSpPr>
        <p:spPr>
          <a:xfrm rot="5400000">
            <a:off x="3243660" y="79553"/>
            <a:ext cx="656217" cy="2130474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CE3535A7-CC60-4939-9D41-6801074D9D2C}"/>
              </a:ext>
            </a:extLst>
          </p:cNvPr>
          <p:cNvSpPr txBox="1"/>
          <p:nvPr/>
        </p:nvSpPr>
        <p:spPr>
          <a:xfrm>
            <a:off x="3097289" y="966707"/>
            <a:ext cx="968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SITI AZILA </a:t>
            </a:r>
          </a:p>
        </p:txBody>
      </p:sp>
      <p:sp>
        <p:nvSpPr>
          <p:cNvPr id="61" name="Flowchart: Predefined Process 60">
            <a:extLst>
              <a:ext uri="{FF2B5EF4-FFF2-40B4-BE49-F238E27FC236}">
                <a16:creationId xmlns:a16="http://schemas.microsoft.com/office/drawing/2014/main" xmlns="" id="{CE7ABF41-CD40-4827-83B0-127E5C126836}"/>
              </a:ext>
            </a:extLst>
          </p:cNvPr>
          <p:cNvSpPr/>
          <p:nvPr/>
        </p:nvSpPr>
        <p:spPr>
          <a:xfrm rot="5400000">
            <a:off x="1027127" y="79550"/>
            <a:ext cx="656217" cy="213047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55F28FE6-CC16-4065-98BB-D66375CF81BE}"/>
              </a:ext>
            </a:extLst>
          </p:cNvPr>
          <p:cNvSpPr txBox="1"/>
          <p:nvPr/>
        </p:nvSpPr>
        <p:spPr>
          <a:xfrm>
            <a:off x="653962" y="966704"/>
            <a:ext cx="127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SALHA &amp; ROS NADIAH (BAYARAN)</a:t>
            </a:r>
          </a:p>
        </p:txBody>
      </p:sp>
      <p:sp>
        <p:nvSpPr>
          <p:cNvPr id="63" name="Flowchart: Predefined Process 62">
            <a:extLst>
              <a:ext uri="{FF2B5EF4-FFF2-40B4-BE49-F238E27FC236}">
                <a16:creationId xmlns:a16="http://schemas.microsoft.com/office/drawing/2014/main" xmlns="" id="{C8A1C990-48A1-4C94-A73B-38FEC12CC97B}"/>
              </a:ext>
            </a:extLst>
          </p:cNvPr>
          <p:cNvSpPr/>
          <p:nvPr/>
        </p:nvSpPr>
        <p:spPr>
          <a:xfrm rot="5400000">
            <a:off x="9416184" y="2980440"/>
            <a:ext cx="1069257" cy="65621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65AA2789-E35C-40B4-A72F-DA5EB53B7BD5}"/>
              </a:ext>
            </a:extLst>
          </p:cNvPr>
          <p:cNvSpPr txBox="1"/>
          <p:nvPr/>
        </p:nvSpPr>
        <p:spPr>
          <a:xfrm rot="16200000">
            <a:off x="9427192" y="3147231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NAZARIZA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67" name="Flowchart: Predefined Process 66">
            <a:extLst>
              <a:ext uri="{FF2B5EF4-FFF2-40B4-BE49-F238E27FC236}">
                <a16:creationId xmlns:a16="http://schemas.microsoft.com/office/drawing/2014/main" xmlns="" id="{B2B54123-74CC-4B44-AE96-BF9A70D69A36}"/>
              </a:ext>
            </a:extLst>
          </p:cNvPr>
          <p:cNvSpPr/>
          <p:nvPr/>
        </p:nvSpPr>
        <p:spPr>
          <a:xfrm rot="5400000">
            <a:off x="9919439" y="3607684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02714C6B-25E1-4028-A2EC-E0AD51B9D1DC}"/>
              </a:ext>
            </a:extLst>
          </p:cNvPr>
          <p:cNvSpPr txBox="1"/>
          <p:nvPr/>
        </p:nvSpPr>
        <p:spPr>
          <a:xfrm>
            <a:off x="9762104" y="406520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AZIM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69" name="Flowchart: Predefined Process 68">
            <a:extLst>
              <a:ext uri="{FF2B5EF4-FFF2-40B4-BE49-F238E27FC236}">
                <a16:creationId xmlns:a16="http://schemas.microsoft.com/office/drawing/2014/main" xmlns="" id="{EA140A43-13DD-4BCE-B33C-5CE315CBA3E1}"/>
              </a:ext>
            </a:extLst>
          </p:cNvPr>
          <p:cNvSpPr/>
          <p:nvPr/>
        </p:nvSpPr>
        <p:spPr>
          <a:xfrm rot="5400000">
            <a:off x="3032763" y="3609648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F79287DA-50A2-4AA7-AEC2-43394F86CE18}"/>
              </a:ext>
            </a:extLst>
          </p:cNvPr>
          <p:cNvSpPr txBox="1"/>
          <p:nvPr/>
        </p:nvSpPr>
        <p:spPr>
          <a:xfrm>
            <a:off x="2875428" y="406716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NORSHAHIDA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96" name="Flowchart: Predefined Process 95">
            <a:extLst>
              <a:ext uri="{FF2B5EF4-FFF2-40B4-BE49-F238E27FC236}">
                <a16:creationId xmlns:a16="http://schemas.microsoft.com/office/drawing/2014/main" xmlns="" id="{0CB4B987-074A-4D48-AE11-28E965FB7E8D}"/>
              </a:ext>
            </a:extLst>
          </p:cNvPr>
          <p:cNvSpPr/>
          <p:nvPr/>
        </p:nvSpPr>
        <p:spPr>
          <a:xfrm rot="10800000">
            <a:off x="3349427" y="3174408"/>
            <a:ext cx="656217" cy="69669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830438E6-2660-42CF-AC14-93F7580A7101}"/>
              </a:ext>
            </a:extLst>
          </p:cNvPr>
          <p:cNvSpPr txBox="1"/>
          <p:nvPr/>
        </p:nvSpPr>
        <p:spPr>
          <a:xfrm rot="5400000">
            <a:off x="3250565" y="333120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HASLIN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06" name="Flowchart: Predefined Process 105">
            <a:extLst>
              <a:ext uri="{FF2B5EF4-FFF2-40B4-BE49-F238E27FC236}">
                <a16:creationId xmlns:a16="http://schemas.microsoft.com/office/drawing/2014/main" xmlns="" id="{BC735338-4DE1-434D-8949-2E112F361F14}"/>
              </a:ext>
            </a:extLst>
          </p:cNvPr>
          <p:cNvSpPr/>
          <p:nvPr/>
        </p:nvSpPr>
        <p:spPr>
          <a:xfrm rot="5400000">
            <a:off x="3045313" y="2180679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5977697C-6CE3-4C7C-89B7-82352DCC73F3}"/>
              </a:ext>
            </a:extLst>
          </p:cNvPr>
          <p:cNvSpPr txBox="1"/>
          <p:nvPr/>
        </p:nvSpPr>
        <p:spPr>
          <a:xfrm>
            <a:off x="2887978" y="263819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SITI BANON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32A0C920-01FA-4679-A0B5-40B92327C2D5}"/>
              </a:ext>
            </a:extLst>
          </p:cNvPr>
          <p:cNvSpPr txBox="1"/>
          <p:nvPr/>
        </p:nvSpPr>
        <p:spPr>
          <a:xfrm rot="5400000">
            <a:off x="4166758" y="4053764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ZASASA 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15" name="Flowchart: Predefined Process 114">
            <a:extLst>
              <a:ext uri="{FF2B5EF4-FFF2-40B4-BE49-F238E27FC236}">
                <a16:creationId xmlns:a16="http://schemas.microsoft.com/office/drawing/2014/main" xmlns="" id="{C31FD6C3-2022-4864-A290-29B594AD546A}"/>
              </a:ext>
            </a:extLst>
          </p:cNvPr>
          <p:cNvSpPr/>
          <p:nvPr/>
        </p:nvSpPr>
        <p:spPr>
          <a:xfrm rot="5400000">
            <a:off x="551314" y="2160954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E18349E6-B369-494F-8C23-B6692FFF0F17}"/>
              </a:ext>
            </a:extLst>
          </p:cNvPr>
          <p:cNvSpPr txBox="1"/>
          <p:nvPr/>
        </p:nvSpPr>
        <p:spPr>
          <a:xfrm>
            <a:off x="393979" y="261847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NORAIN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17" name="Flowchart: Predefined Process 116">
            <a:extLst>
              <a:ext uri="{FF2B5EF4-FFF2-40B4-BE49-F238E27FC236}">
                <a16:creationId xmlns:a16="http://schemas.microsoft.com/office/drawing/2014/main" xmlns="" id="{211598A4-5409-4807-8C31-ED0F8C3C59C7}"/>
              </a:ext>
            </a:extLst>
          </p:cNvPr>
          <p:cNvSpPr/>
          <p:nvPr/>
        </p:nvSpPr>
        <p:spPr>
          <a:xfrm rot="10800000">
            <a:off x="1595926" y="2460225"/>
            <a:ext cx="656217" cy="102525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0A3CF18F-9327-43DD-9AC0-FF30ECC28A8E}"/>
              </a:ext>
            </a:extLst>
          </p:cNvPr>
          <p:cNvSpPr txBox="1"/>
          <p:nvPr/>
        </p:nvSpPr>
        <p:spPr>
          <a:xfrm rot="5400000">
            <a:off x="1435241" y="274359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NORLIZA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19" name="Flowchart: Predefined Process 118">
            <a:extLst>
              <a:ext uri="{FF2B5EF4-FFF2-40B4-BE49-F238E27FC236}">
                <a16:creationId xmlns:a16="http://schemas.microsoft.com/office/drawing/2014/main" xmlns="" id="{C84F0C72-CD1B-45AE-8927-D4D10B8280FE}"/>
              </a:ext>
            </a:extLst>
          </p:cNvPr>
          <p:cNvSpPr/>
          <p:nvPr/>
        </p:nvSpPr>
        <p:spPr>
          <a:xfrm rot="10800000">
            <a:off x="1586958" y="3550922"/>
            <a:ext cx="656217" cy="100929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63475492-AE58-4C2C-826C-E9581F4510FF}"/>
              </a:ext>
            </a:extLst>
          </p:cNvPr>
          <p:cNvSpPr txBox="1"/>
          <p:nvPr/>
        </p:nvSpPr>
        <p:spPr>
          <a:xfrm rot="5400000">
            <a:off x="1405947" y="3854617"/>
            <a:ext cx="1009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AZALIN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21" name="Flowchart: Predefined Process 120">
            <a:extLst>
              <a:ext uri="{FF2B5EF4-FFF2-40B4-BE49-F238E27FC236}">
                <a16:creationId xmlns:a16="http://schemas.microsoft.com/office/drawing/2014/main" xmlns="" id="{97A2A382-655A-48B9-B938-0FBF56A4775B}"/>
              </a:ext>
            </a:extLst>
          </p:cNvPr>
          <p:cNvSpPr/>
          <p:nvPr/>
        </p:nvSpPr>
        <p:spPr>
          <a:xfrm rot="10800000">
            <a:off x="1576204" y="5033094"/>
            <a:ext cx="656217" cy="102525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BE8044CC-52C7-4B6D-8961-FF164FD17F73}"/>
              </a:ext>
            </a:extLst>
          </p:cNvPr>
          <p:cNvSpPr txBox="1"/>
          <p:nvPr/>
        </p:nvSpPr>
        <p:spPr>
          <a:xfrm rot="5400000">
            <a:off x="1415519" y="531646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SUKRI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23" name="Flowchart: Predefined Process 122">
            <a:extLst>
              <a:ext uri="{FF2B5EF4-FFF2-40B4-BE49-F238E27FC236}">
                <a16:creationId xmlns:a16="http://schemas.microsoft.com/office/drawing/2014/main" xmlns="" id="{9B467B66-54D2-4780-A9B9-D6FB4F4A3927}"/>
              </a:ext>
            </a:extLst>
          </p:cNvPr>
          <p:cNvSpPr/>
          <p:nvPr/>
        </p:nvSpPr>
        <p:spPr>
          <a:xfrm rot="10800000">
            <a:off x="1567236" y="6123791"/>
            <a:ext cx="656217" cy="100929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BDFED455-0E73-40AB-81CC-25EDD78A9F58}"/>
              </a:ext>
            </a:extLst>
          </p:cNvPr>
          <p:cNvSpPr txBox="1"/>
          <p:nvPr/>
        </p:nvSpPr>
        <p:spPr>
          <a:xfrm rot="5400000">
            <a:off x="1386225" y="6427486"/>
            <a:ext cx="1009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SHAHRIZAD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25" name="Flowchart: Predefined Process 124">
            <a:extLst>
              <a:ext uri="{FF2B5EF4-FFF2-40B4-BE49-F238E27FC236}">
                <a16:creationId xmlns:a16="http://schemas.microsoft.com/office/drawing/2014/main" xmlns="" id="{A6472D7F-0840-4F38-8180-98F50C60567D}"/>
              </a:ext>
            </a:extLst>
          </p:cNvPr>
          <p:cNvSpPr/>
          <p:nvPr/>
        </p:nvSpPr>
        <p:spPr>
          <a:xfrm rot="5400000">
            <a:off x="2209573" y="6359321"/>
            <a:ext cx="656217" cy="239044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0D18BCA4-6D8A-41D8-A934-96D0D32DCD8D}"/>
              </a:ext>
            </a:extLst>
          </p:cNvPr>
          <p:cNvSpPr txBox="1"/>
          <p:nvPr/>
        </p:nvSpPr>
        <p:spPr>
          <a:xfrm>
            <a:off x="2019749" y="73764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RASHID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27" name="Flowchart: Predefined Process 126">
            <a:extLst>
              <a:ext uri="{FF2B5EF4-FFF2-40B4-BE49-F238E27FC236}">
                <a16:creationId xmlns:a16="http://schemas.microsoft.com/office/drawing/2014/main" xmlns="" id="{F9342720-5411-4649-9C12-59D7C648AA30}"/>
              </a:ext>
            </a:extLst>
          </p:cNvPr>
          <p:cNvSpPr/>
          <p:nvPr/>
        </p:nvSpPr>
        <p:spPr>
          <a:xfrm rot="5400000">
            <a:off x="4659853" y="6423195"/>
            <a:ext cx="656217" cy="2287794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C54F6421-005E-4176-A8BE-DE2C18C12364}"/>
              </a:ext>
            </a:extLst>
          </p:cNvPr>
          <p:cNvSpPr txBox="1"/>
          <p:nvPr/>
        </p:nvSpPr>
        <p:spPr>
          <a:xfrm>
            <a:off x="4627326" y="73764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NOOR ZAIDAH</a:t>
            </a:r>
          </a:p>
          <a:p>
            <a:pPr algn="ctr"/>
            <a:r>
              <a:rPr lang="en-MY" sz="1000" dirty="0"/>
              <a:t>(AKAUN)</a:t>
            </a:r>
          </a:p>
        </p:txBody>
      </p:sp>
      <p:sp>
        <p:nvSpPr>
          <p:cNvPr id="129" name="Flowchart: Predefined Process 128">
            <a:extLst>
              <a:ext uri="{FF2B5EF4-FFF2-40B4-BE49-F238E27FC236}">
                <a16:creationId xmlns:a16="http://schemas.microsoft.com/office/drawing/2014/main" xmlns="" id="{AC569298-08FB-4BEE-8F80-0E9F089DF6A3}"/>
              </a:ext>
            </a:extLst>
          </p:cNvPr>
          <p:cNvSpPr/>
          <p:nvPr/>
        </p:nvSpPr>
        <p:spPr>
          <a:xfrm rot="10800000">
            <a:off x="6307779" y="7260436"/>
            <a:ext cx="656217" cy="89219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xmlns="" id="{DB132087-9CEB-4227-A6CB-1C23588B546C}"/>
              </a:ext>
            </a:extLst>
          </p:cNvPr>
          <p:cNvSpPr txBox="1"/>
          <p:nvPr/>
        </p:nvSpPr>
        <p:spPr>
          <a:xfrm rot="5400000">
            <a:off x="6198158" y="7592857"/>
            <a:ext cx="968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FAIL</a:t>
            </a:r>
          </a:p>
        </p:txBody>
      </p:sp>
      <p:sp>
        <p:nvSpPr>
          <p:cNvPr id="131" name="Flowchart: Predefined Process 130">
            <a:extLst>
              <a:ext uri="{FF2B5EF4-FFF2-40B4-BE49-F238E27FC236}">
                <a16:creationId xmlns:a16="http://schemas.microsoft.com/office/drawing/2014/main" xmlns="" id="{FD008B6E-725E-4719-A493-B1C7C43A36FF}"/>
              </a:ext>
            </a:extLst>
          </p:cNvPr>
          <p:cNvSpPr/>
          <p:nvPr/>
        </p:nvSpPr>
        <p:spPr>
          <a:xfrm rot="5400000">
            <a:off x="21742293" y="2533710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xmlns="" id="{70C54B34-2683-40AA-9F8C-8F1EC8EB54DF}"/>
              </a:ext>
            </a:extLst>
          </p:cNvPr>
          <p:cNvSpPr txBox="1"/>
          <p:nvPr/>
        </p:nvSpPr>
        <p:spPr>
          <a:xfrm>
            <a:off x="21584958" y="2991228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AZIM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133" name="Flowchart: Predefined Process 132">
            <a:extLst>
              <a:ext uri="{FF2B5EF4-FFF2-40B4-BE49-F238E27FC236}">
                <a16:creationId xmlns:a16="http://schemas.microsoft.com/office/drawing/2014/main" xmlns="" id="{A146A738-C597-4025-A1D3-9FB70651DDC5}"/>
              </a:ext>
            </a:extLst>
          </p:cNvPr>
          <p:cNvSpPr/>
          <p:nvPr/>
        </p:nvSpPr>
        <p:spPr>
          <a:xfrm rot="5400000">
            <a:off x="11787672" y="5039697"/>
            <a:ext cx="1069257" cy="656215"/>
          </a:xfrm>
          <a:prstGeom prst="flowChartPredefined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xmlns="" id="{8F6391F6-9D67-40D5-A9B9-891171524A22}"/>
              </a:ext>
            </a:extLst>
          </p:cNvPr>
          <p:cNvSpPr txBox="1"/>
          <p:nvPr/>
        </p:nvSpPr>
        <p:spPr>
          <a:xfrm rot="16200000">
            <a:off x="11798680" y="520648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SUHAILA</a:t>
            </a:r>
          </a:p>
          <a:p>
            <a:pPr algn="ctr"/>
            <a:r>
              <a:rPr lang="en-MY" sz="1000" dirty="0"/>
              <a:t>(ICT)</a:t>
            </a:r>
          </a:p>
        </p:txBody>
      </p:sp>
      <p:sp>
        <p:nvSpPr>
          <p:cNvPr id="135" name="Flowchart: Predefined Process 134">
            <a:extLst>
              <a:ext uri="{FF2B5EF4-FFF2-40B4-BE49-F238E27FC236}">
                <a16:creationId xmlns:a16="http://schemas.microsoft.com/office/drawing/2014/main" xmlns="" id="{8CD241BE-9058-45D3-A1FB-FF2DE909592B}"/>
              </a:ext>
            </a:extLst>
          </p:cNvPr>
          <p:cNvSpPr/>
          <p:nvPr/>
        </p:nvSpPr>
        <p:spPr>
          <a:xfrm rot="5400000">
            <a:off x="11806258" y="6195706"/>
            <a:ext cx="1069257" cy="65621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xmlns="" id="{CD520E71-AA30-409C-9C60-E8C11B26D1D6}"/>
              </a:ext>
            </a:extLst>
          </p:cNvPr>
          <p:cNvSpPr txBox="1"/>
          <p:nvPr/>
        </p:nvSpPr>
        <p:spPr>
          <a:xfrm rot="16200000">
            <a:off x="11817266" y="6362497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ROZALINA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37" name="Flowchart: Predefined Process 136">
            <a:extLst>
              <a:ext uri="{FF2B5EF4-FFF2-40B4-BE49-F238E27FC236}">
                <a16:creationId xmlns:a16="http://schemas.microsoft.com/office/drawing/2014/main" xmlns="" id="{2F2986A8-85A4-4E95-A0D1-F05B1CD6774E}"/>
              </a:ext>
            </a:extLst>
          </p:cNvPr>
          <p:cNvSpPr/>
          <p:nvPr/>
        </p:nvSpPr>
        <p:spPr>
          <a:xfrm rot="5400000">
            <a:off x="10832385" y="2946985"/>
            <a:ext cx="1069257" cy="656215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xmlns="" id="{19AB9BF7-35CD-4D61-BE17-52C1554B9FD0}"/>
              </a:ext>
            </a:extLst>
          </p:cNvPr>
          <p:cNvSpPr txBox="1"/>
          <p:nvPr/>
        </p:nvSpPr>
        <p:spPr>
          <a:xfrm rot="16200000">
            <a:off x="10843393" y="3113776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AFIQ 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84" name="Flowchart: Predefined Process 83">
            <a:extLst>
              <a:ext uri="{FF2B5EF4-FFF2-40B4-BE49-F238E27FC236}">
                <a16:creationId xmlns:a16="http://schemas.microsoft.com/office/drawing/2014/main" xmlns="" id="{63CD3BD7-EF0D-4E20-A623-91FE7D9A36F3}"/>
              </a:ext>
            </a:extLst>
          </p:cNvPr>
          <p:cNvSpPr/>
          <p:nvPr/>
        </p:nvSpPr>
        <p:spPr>
          <a:xfrm rot="5400000">
            <a:off x="10156664" y="6366757"/>
            <a:ext cx="656217" cy="239044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4B6E3450-DB81-4D89-9E34-32CB051EC1FE}"/>
              </a:ext>
            </a:extLst>
          </p:cNvPr>
          <p:cNvSpPr txBox="1"/>
          <p:nvPr/>
        </p:nvSpPr>
        <p:spPr>
          <a:xfrm>
            <a:off x="9966840" y="738389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SHAHRIN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A897FE2A-99B4-4BA0-A967-75FE2A85A9B0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xmlns="" id="{BFBDD5E1-FEC1-4ADE-94EF-87C6D7D07378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0B355246-87C1-4953-BBFD-CFD096A5CD63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  <p:sp>
        <p:nvSpPr>
          <p:cNvPr id="94" name="Isosceles Triangle 93">
            <a:extLst>
              <a:ext uri="{FF2B5EF4-FFF2-40B4-BE49-F238E27FC236}">
                <a16:creationId xmlns:a16="http://schemas.microsoft.com/office/drawing/2014/main" xmlns="" id="{A0DD960B-38BD-4EF5-981F-2F5C3CD148B0}"/>
              </a:ext>
            </a:extLst>
          </p:cNvPr>
          <p:cNvSpPr/>
          <p:nvPr/>
        </p:nvSpPr>
        <p:spPr>
          <a:xfrm>
            <a:off x="10367970" y="2576356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xmlns="" id="{8F516A53-C351-470A-9F91-0900A19DA5DF}"/>
              </a:ext>
            </a:extLst>
          </p:cNvPr>
          <p:cNvSpPr/>
          <p:nvPr/>
        </p:nvSpPr>
        <p:spPr>
          <a:xfrm>
            <a:off x="9151253" y="2048366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7" name="Flowchart: Predefined Process 96">
            <a:extLst>
              <a:ext uri="{FF2B5EF4-FFF2-40B4-BE49-F238E27FC236}">
                <a16:creationId xmlns:a16="http://schemas.microsoft.com/office/drawing/2014/main" xmlns="" id="{923490F8-6BB2-4F75-8AFA-5368DEF2ED7D}"/>
              </a:ext>
            </a:extLst>
          </p:cNvPr>
          <p:cNvSpPr/>
          <p:nvPr/>
        </p:nvSpPr>
        <p:spPr>
          <a:xfrm rot="16200000">
            <a:off x="4245284" y="3214730"/>
            <a:ext cx="465585" cy="85883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D0A0E39F-082F-4AF0-B65B-E3A82E10928E}"/>
              </a:ext>
            </a:extLst>
          </p:cNvPr>
          <p:cNvSpPr txBox="1"/>
          <p:nvPr/>
        </p:nvSpPr>
        <p:spPr>
          <a:xfrm>
            <a:off x="3974497" y="3467641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STDN PRACTIKAL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511682" y="8217622"/>
            <a:ext cx="17975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ASAL</a:t>
            </a:r>
            <a:endParaRPr lang="en-MY" sz="6000" b="1" dirty="0"/>
          </a:p>
        </p:txBody>
      </p:sp>
    </p:spTree>
    <p:extLst>
      <p:ext uri="{BB962C8B-B14F-4D97-AF65-F5344CB8AC3E}">
        <p14:creationId xmlns:p14="http://schemas.microsoft.com/office/powerpoint/2010/main" val="377122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025DF06D-8313-468A-B94F-EB897620BD9C}"/>
              </a:ext>
            </a:extLst>
          </p:cNvPr>
          <p:cNvSpPr txBox="1"/>
          <p:nvPr/>
        </p:nvSpPr>
        <p:spPr>
          <a:xfrm>
            <a:off x="4518211" y="66623"/>
            <a:ext cx="4281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b="1" dirty="0"/>
              <a:t>PELAN LANTAI UNIT BAYARAN </a:t>
            </a:r>
          </a:p>
        </p:txBody>
      </p:sp>
      <p:sp>
        <p:nvSpPr>
          <p:cNvPr id="66" name="Flowchart: Predefined Process 65">
            <a:extLst>
              <a:ext uri="{FF2B5EF4-FFF2-40B4-BE49-F238E27FC236}">
                <a16:creationId xmlns="" xmlns:a16="http://schemas.microsoft.com/office/drawing/2014/main" id="{D2E1BFAE-F36D-41C3-AAAD-DFD15343EA60}"/>
              </a:ext>
            </a:extLst>
          </p:cNvPr>
          <p:cNvSpPr/>
          <p:nvPr/>
        </p:nvSpPr>
        <p:spPr>
          <a:xfrm rot="5400000">
            <a:off x="5727828" y="3794817"/>
            <a:ext cx="656217" cy="1271200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929125F3-1349-4437-97FC-E945EA96E311}"/>
              </a:ext>
            </a:extLst>
          </p:cNvPr>
          <p:cNvSpPr txBox="1"/>
          <p:nvPr/>
        </p:nvSpPr>
        <p:spPr>
          <a:xfrm>
            <a:off x="5570493" y="4252335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ALIZAH</a:t>
            </a:r>
          </a:p>
          <a:p>
            <a:pPr algn="ctr"/>
            <a:r>
              <a:rPr lang="en-MY" sz="1000" dirty="0"/>
              <a:t>(AKAUN)</a:t>
            </a:r>
          </a:p>
        </p:txBody>
      </p:sp>
      <p:sp>
        <p:nvSpPr>
          <p:cNvPr id="72" name="Flowchart: Predefined Process 71">
            <a:extLst>
              <a:ext uri="{FF2B5EF4-FFF2-40B4-BE49-F238E27FC236}">
                <a16:creationId xmlns="" xmlns:a16="http://schemas.microsoft.com/office/drawing/2014/main" id="{CD85AC3A-D34B-4661-832D-F276519FBD17}"/>
              </a:ext>
            </a:extLst>
          </p:cNvPr>
          <p:cNvSpPr/>
          <p:nvPr/>
        </p:nvSpPr>
        <p:spPr>
          <a:xfrm rot="5400000">
            <a:off x="5734904" y="2697266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4E0A19D7-2321-441B-BDEC-D386475C4E50}"/>
              </a:ext>
            </a:extLst>
          </p:cNvPr>
          <p:cNvSpPr txBox="1"/>
          <p:nvPr/>
        </p:nvSpPr>
        <p:spPr>
          <a:xfrm>
            <a:off x="5577569" y="3154784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NAZARIZA 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76" name="Flowchart: Predefined Process 75">
            <a:extLst>
              <a:ext uri="{FF2B5EF4-FFF2-40B4-BE49-F238E27FC236}">
                <a16:creationId xmlns="" xmlns:a16="http://schemas.microsoft.com/office/drawing/2014/main" id="{BDAA2968-CE27-4F07-A1A7-73985DD1A85B}"/>
              </a:ext>
            </a:extLst>
          </p:cNvPr>
          <p:cNvSpPr/>
          <p:nvPr/>
        </p:nvSpPr>
        <p:spPr>
          <a:xfrm rot="5400000">
            <a:off x="7026003" y="3796607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040FBEE0-C05E-42B1-B35F-819374FE07B7}"/>
              </a:ext>
            </a:extLst>
          </p:cNvPr>
          <p:cNvSpPr txBox="1"/>
          <p:nvPr/>
        </p:nvSpPr>
        <p:spPr>
          <a:xfrm>
            <a:off x="6868668" y="4254125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MASTURA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78" name="Flowchart: Predefined Process 77">
            <a:extLst>
              <a:ext uri="{FF2B5EF4-FFF2-40B4-BE49-F238E27FC236}">
                <a16:creationId xmlns="" xmlns:a16="http://schemas.microsoft.com/office/drawing/2014/main" id="{890C1E7B-61B4-4022-8913-620A92E68DBA}"/>
              </a:ext>
            </a:extLst>
          </p:cNvPr>
          <p:cNvSpPr/>
          <p:nvPr/>
        </p:nvSpPr>
        <p:spPr>
          <a:xfrm rot="5400000">
            <a:off x="7049121" y="2699056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65276D84-7B6D-42EB-8C70-B62C581AD21C}"/>
              </a:ext>
            </a:extLst>
          </p:cNvPr>
          <p:cNvSpPr txBox="1"/>
          <p:nvPr/>
        </p:nvSpPr>
        <p:spPr>
          <a:xfrm>
            <a:off x="6891786" y="3156574"/>
            <a:ext cx="968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AZLINA</a:t>
            </a:r>
          </a:p>
          <a:p>
            <a:pPr algn="ctr"/>
            <a:r>
              <a:rPr lang="en-MY" sz="1000" dirty="0"/>
              <a:t>(MENGURUS)</a:t>
            </a:r>
          </a:p>
          <a:p>
            <a:pPr algn="ctr"/>
            <a:endParaRPr lang="en-MY" sz="1000" dirty="0"/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="" xmlns:a16="http://schemas.microsoft.com/office/drawing/2014/main" id="{1EBF1F3B-9A8F-46AC-9313-DC8AE83604BD}"/>
              </a:ext>
            </a:extLst>
          </p:cNvPr>
          <p:cNvSpPr/>
          <p:nvPr/>
        </p:nvSpPr>
        <p:spPr>
          <a:xfrm rot="5400000">
            <a:off x="8824329" y="3091506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E746B975-09C6-41F4-A1C3-9400CD6A2219}"/>
              </a:ext>
            </a:extLst>
          </p:cNvPr>
          <p:cNvSpPr txBox="1"/>
          <p:nvPr/>
        </p:nvSpPr>
        <p:spPr>
          <a:xfrm>
            <a:off x="8623965" y="3541097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NORAIN</a:t>
            </a:r>
          </a:p>
          <a:p>
            <a:pPr algn="ctr"/>
            <a:r>
              <a:rPr lang="en-MY" sz="1000" dirty="0" smtClean="0"/>
              <a:t>(BAYARAN</a:t>
            </a:r>
            <a:r>
              <a:rPr lang="en-MY" sz="1000" dirty="0"/>
              <a:t>)</a:t>
            </a:r>
          </a:p>
        </p:txBody>
      </p:sp>
      <p:sp>
        <p:nvSpPr>
          <p:cNvPr id="82" name="Flowchart: Predefined Process 81">
            <a:extLst>
              <a:ext uri="{FF2B5EF4-FFF2-40B4-BE49-F238E27FC236}">
                <a16:creationId xmlns="" xmlns:a16="http://schemas.microsoft.com/office/drawing/2014/main" id="{15BC7462-01B8-44B5-93AA-8214545B12CA}"/>
              </a:ext>
            </a:extLst>
          </p:cNvPr>
          <p:cNvSpPr/>
          <p:nvPr/>
        </p:nvSpPr>
        <p:spPr>
          <a:xfrm rot="5400000">
            <a:off x="8824328" y="3819723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E996F7BE-DF48-4CF2-9050-C9B17942EEEB}"/>
              </a:ext>
            </a:extLst>
          </p:cNvPr>
          <p:cNvSpPr txBox="1"/>
          <p:nvPr/>
        </p:nvSpPr>
        <p:spPr>
          <a:xfrm>
            <a:off x="8666993" y="427724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ZUBIR</a:t>
            </a:r>
          </a:p>
          <a:p>
            <a:pPr algn="ctr"/>
            <a:r>
              <a:rPr lang="en-MY" sz="1000" dirty="0"/>
              <a:t>(TERIMAAN)</a:t>
            </a:r>
          </a:p>
        </p:txBody>
      </p:sp>
      <p:sp>
        <p:nvSpPr>
          <p:cNvPr id="86" name="Flowchart: Predefined Process 85">
            <a:extLst>
              <a:ext uri="{FF2B5EF4-FFF2-40B4-BE49-F238E27FC236}">
                <a16:creationId xmlns="" xmlns:a16="http://schemas.microsoft.com/office/drawing/2014/main" id="{BE1C1440-D526-4389-ACF6-432CDA6B76C5}"/>
              </a:ext>
            </a:extLst>
          </p:cNvPr>
          <p:cNvSpPr/>
          <p:nvPr/>
        </p:nvSpPr>
        <p:spPr>
          <a:xfrm rot="5400000">
            <a:off x="8815361" y="2383291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7C61DD55-CAD1-4D69-9B40-8123923F021A}"/>
              </a:ext>
            </a:extLst>
          </p:cNvPr>
          <p:cNvSpPr txBox="1"/>
          <p:nvPr/>
        </p:nvSpPr>
        <p:spPr>
          <a:xfrm>
            <a:off x="8614997" y="2832882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ZURAIDAH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50" name="Flowchart: Predefined Process 49">
            <a:extLst>
              <a:ext uri="{FF2B5EF4-FFF2-40B4-BE49-F238E27FC236}">
                <a16:creationId xmlns="" xmlns:a16="http://schemas.microsoft.com/office/drawing/2014/main" id="{3A29F7C6-6E18-4FDE-9C2F-B1506D038568}"/>
              </a:ext>
            </a:extLst>
          </p:cNvPr>
          <p:cNvSpPr/>
          <p:nvPr/>
        </p:nvSpPr>
        <p:spPr>
          <a:xfrm rot="5400000">
            <a:off x="7044408" y="158010"/>
            <a:ext cx="656217" cy="1923368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3359BE3E-6FD3-485E-9EE8-E64159F5E41C}"/>
              </a:ext>
            </a:extLst>
          </p:cNvPr>
          <p:cNvSpPr txBox="1"/>
          <p:nvPr/>
        </p:nvSpPr>
        <p:spPr>
          <a:xfrm>
            <a:off x="6933458" y="941611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IZRA &amp; ZAMRI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54" name="Flowchart: Predefined Process 53">
            <a:extLst>
              <a:ext uri="{FF2B5EF4-FFF2-40B4-BE49-F238E27FC236}">
                <a16:creationId xmlns="" xmlns:a16="http://schemas.microsoft.com/office/drawing/2014/main" id="{E2388DC4-9B87-481C-B2F0-B0D65FBB4F6F}"/>
              </a:ext>
            </a:extLst>
          </p:cNvPr>
          <p:cNvSpPr/>
          <p:nvPr/>
        </p:nvSpPr>
        <p:spPr>
          <a:xfrm rot="5400000">
            <a:off x="5289031" y="494835"/>
            <a:ext cx="675919" cy="129451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02532249-3FB8-4266-A307-5D91EF81EF12}"/>
              </a:ext>
            </a:extLst>
          </p:cNvPr>
          <p:cNvSpPr txBox="1"/>
          <p:nvPr/>
        </p:nvSpPr>
        <p:spPr>
          <a:xfrm>
            <a:off x="4917368" y="997189"/>
            <a:ext cx="13936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FAIL/SOLAT</a:t>
            </a:r>
          </a:p>
        </p:txBody>
      </p:sp>
      <p:sp>
        <p:nvSpPr>
          <p:cNvPr id="56" name="Flowchart: Predefined Process 55">
            <a:extLst>
              <a:ext uri="{FF2B5EF4-FFF2-40B4-BE49-F238E27FC236}">
                <a16:creationId xmlns="" xmlns:a16="http://schemas.microsoft.com/office/drawing/2014/main" id="{33DEE007-A0E7-4D19-B67D-7F1CF83D9CB4}"/>
              </a:ext>
            </a:extLst>
          </p:cNvPr>
          <p:cNvSpPr/>
          <p:nvPr/>
        </p:nvSpPr>
        <p:spPr>
          <a:xfrm rot="5400000">
            <a:off x="3500332" y="79553"/>
            <a:ext cx="656217" cy="2130474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CE3535A7-CC60-4939-9D41-6801074D9D2C}"/>
              </a:ext>
            </a:extLst>
          </p:cNvPr>
          <p:cNvSpPr txBox="1"/>
          <p:nvPr/>
        </p:nvSpPr>
        <p:spPr>
          <a:xfrm>
            <a:off x="3353961" y="966707"/>
            <a:ext cx="968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SITI AZILA </a:t>
            </a:r>
          </a:p>
        </p:txBody>
      </p:sp>
      <p:sp>
        <p:nvSpPr>
          <p:cNvPr id="61" name="Flowchart: Predefined Process 60">
            <a:extLst>
              <a:ext uri="{FF2B5EF4-FFF2-40B4-BE49-F238E27FC236}">
                <a16:creationId xmlns="" xmlns:a16="http://schemas.microsoft.com/office/drawing/2014/main" id="{CE7ABF41-CD40-4827-83B0-127E5C126836}"/>
              </a:ext>
            </a:extLst>
          </p:cNvPr>
          <p:cNvSpPr/>
          <p:nvPr/>
        </p:nvSpPr>
        <p:spPr>
          <a:xfrm rot="5400000">
            <a:off x="1283799" y="79550"/>
            <a:ext cx="656217" cy="213047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55F28FE6-CC16-4065-98BB-D66375CF81BE}"/>
              </a:ext>
            </a:extLst>
          </p:cNvPr>
          <p:cNvSpPr txBox="1"/>
          <p:nvPr/>
        </p:nvSpPr>
        <p:spPr>
          <a:xfrm>
            <a:off x="910634" y="966704"/>
            <a:ext cx="127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SALHA &amp; ROS NADIAH (BAYARAN)</a:t>
            </a:r>
          </a:p>
        </p:txBody>
      </p:sp>
      <p:sp>
        <p:nvSpPr>
          <p:cNvPr id="67" name="Flowchart: Predefined Process 66">
            <a:extLst>
              <a:ext uri="{FF2B5EF4-FFF2-40B4-BE49-F238E27FC236}">
                <a16:creationId xmlns="" xmlns:a16="http://schemas.microsoft.com/office/drawing/2014/main" id="{B2B54123-74CC-4B44-AE96-BF9A70D69A36}"/>
              </a:ext>
            </a:extLst>
          </p:cNvPr>
          <p:cNvSpPr/>
          <p:nvPr/>
        </p:nvSpPr>
        <p:spPr>
          <a:xfrm rot="5400000">
            <a:off x="10160069" y="3832272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02714C6B-25E1-4028-A2EC-E0AD51B9D1DC}"/>
              </a:ext>
            </a:extLst>
          </p:cNvPr>
          <p:cNvSpPr txBox="1"/>
          <p:nvPr/>
        </p:nvSpPr>
        <p:spPr>
          <a:xfrm>
            <a:off x="10002734" y="428979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FARAH</a:t>
            </a:r>
          </a:p>
          <a:p>
            <a:pPr algn="ctr"/>
            <a:r>
              <a:rPr lang="en-MY" sz="1000" dirty="0"/>
              <a:t>(TERIMAAN</a:t>
            </a:r>
          </a:p>
        </p:txBody>
      </p:sp>
      <p:sp>
        <p:nvSpPr>
          <p:cNvPr id="69" name="Flowchart: Predefined Process 68">
            <a:extLst>
              <a:ext uri="{FF2B5EF4-FFF2-40B4-BE49-F238E27FC236}">
                <a16:creationId xmlns="" xmlns:a16="http://schemas.microsoft.com/office/drawing/2014/main" id="{EA140A43-13DD-4BCE-B33C-5CE315CBA3E1}"/>
              </a:ext>
            </a:extLst>
          </p:cNvPr>
          <p:cNvSpPr/>
          <p:nvPr/>
        </p:nvSpPr>
        <p:spPr>
          <a:xfrm rot="5400000">
            <a:off x="2840259" y="3770068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F79287DA-50A2-4AA7-AEC2-43394F86CE18}"/>
              </a:ext>
            </a:extLst>
          </p:cNvPr>
          <p:cNvSpPr txBox="1"/>
          <p:nvPr/>
        </p:nvSpPr>
        <p:spPr>
          <a:xfrm>
            <a:off x="2682924" y="422758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NORSHAHIDA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06" name="Flowchart: Predefined Process 105">
            <a:extLst>
              <a:ext uri="{FF2B5EF4-FFF2-40B4-BE49-F238E27FC236}">
                <a16:creationId xmlns="" xmlns:a16="http://schemas.microsoft.com/office/drawing/2014/main" id="{BC735338-4DE1-434D-8949-2E112F361F14}"/>
              </a:ext>
            </a:extLst>
          </p:cNvPr>
          <p:cNvSpPr/>
          <p:nvPr/>
        </p:nvSpPr>
        <p:spPr>
          <a:xfrm rot="5400000">
            <a:off x="2836767" y="2677981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5977697C-6CE3-4C7C-89B7-82352DCC73F3}"/>
              </a:ext>
            </a:extLst>
          </p:cNvPr>
          <p:cNvSpPr txBox="1"/>
          <p:nvPr/>
        </p:nvSpPr>
        <p:spPr>
          <a:xfrm>
            <a:off x="2679432" y="3135499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SITI BANON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15" name="Flowchart: Predefined Process 114">
            <a:extLst>
              <a:ext uri="{FF2B5EF4-FFF2-40B4-BE49-F238E27FC236}">
                <a16:creationId xmlns="" xmlns:a16="http://schemas.microsoft.com/office/drawing/2014/main" id="{C31FD6C3-2022-4864-A290-29B594AD546A}"/>
              </a:ext>
            </a:extLst>
          </p:cNvPr>
          <p:cNvSpPr/>
          <p:nvPr/>
        </p:nvSpPr>
        <p:spPr>
          <a:xfrm rot="5400000">
            <a:off x="422978" y="2160954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E18349E6-B369-494F-8C23-B6692FFF0F17}"/>
              </a:ext>
            </a:extLst>
          </p:cNvPr>
          <p:cNvSpPr txBox="1"/>
          <p:nvPr/>
        </p:nvSpPr>
        <p:spPr>
          <a:xfrm>
            <a:off x="265643" y="261495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 smtClean="0"/>
              <a:t>HASLIN</a:t>
            </a:r>
          </a:p>
          <a:p>
            <a:pPr algn="ctr"/>
            <a:r>
              <a:rPr lang="en-US" sz="1000" dirty="0" smtClean="0"/>
              <a:t>(BAYARAN)</a:t>
            </a:r>
            <a:endParaRPr lang="en-MY" sz="1000" dirty="0"/>
          </a:p>
        </p:txBody>
      </p:sp>
      <p:sp>
        <p:nvSpPr>
          <p:cNvPr id="117" name="Flowchart: Predefined Process 116">
            <a:extLst>
              <a:ext uri="{FF2B5EF4-FFF2-40B4-BE49-F238E27FC236}">
                <a16:creationId xmlns="" xmlns:a16="http://schemas.microsoft.com/office/drawing/2014/main" id="{211598A4-5409-4807-8C31-ED0F8C3C59C7}"/>
              </a:ext>
            </a:extLst>
          </p:cNvPr>
          <p:cNvSpPr/>
          <p:nvPr/>
        </p:nvSpPr>
        <p:spPr>
          <a:xfrm rot="10800000">
            <a:off x="1467590" y="2460225"/>
            <a:ext cx="656217" cy="102525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8" name="TextBox 117">
            <a:extLst>
              <a:ext uri="{FF2B5EF4-FFF2-40B4-BE49-F238E27FC236}">
                <a16:creationId xmlns="" xmlns:a16="http://schemas.microsoft.com/office/drawing/2014/main" id="{0A3CF18F-9327-43DD-9AC0-FF30ECC28A8E}"/>
              </a:ext>
            </a:extLst>
          </p:cNvPr>
          <p:cNvSpPr txBox="1"/>
          <p:nvPr/>
        </p:nvSpPr>
        <p:spPr>
          <a:xfrm rot="5400000">
            <a:off x="1306905" y="274359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NORLIZA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19" name="Flowchart: Predefined Process 118">
            <a:extLst>
              <a:ext uri="{FF2B5EF4-FFF2-40B4-BE49-F238E27FC236}">
                <a16:creationId xmlns="" xmlns:a16="http://schemas.microsoft.com/office/drawing/2014/main" id="{C84F0C72-CD1B-45AE-8927-D4D10B8280FE}"/>
              </a:ext>
            </a:extLst>
          </p:cNvPr>
          <p:cNvSpPr/>
          <p:nvPr/>
        </p:nvSpPr>
        <p:spPr>
          <a:xfrm rot="10800000">
            <a:off x="1458622" y="3550922"/>
            <a:ext cx="656217" cy="100929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0" name="TextBox 119">
            <a:extLst>
              <a:ext uri="{FF2B5EF4-FFF2-40B4-BE49-F238E27FC236}">
                <a16:creationId xmlns="" xmlns:a16="http://schemas.microsoft.com/office/drawing/2014/main" id="{63475492-AE58-4C2C-826C-E9581F4510FF}"/>
              </a:ext>
            </a:extLst>
          </p:cNvPr>
          <p:cNvSpPr txBox="1"/>
          <p:nvPr/>
        </p:nvSpPr>
        <p:spPr>
          <a:xfrm rot="5400000">
            <a:off x="1277611" y="3854617"/>
            <a:ext cx="1009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AZALIN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21" name="Flowchart: Predefined Process 120">
            <a:extLst>
              <a:ext uri="{FF2B5EF4-FFF2-40B4-BE49-F238E27FC236}">
                <a16:creationId xmlns="" xmlns:a16="http://schemas.microsoft.com/office/drawing/2014/main" id="{97A2A382-655A-48B9-B938-0FBF56A4775B}"/>
              </a:ext>
            </a:extLst>
          </p:cNvPr>
          <p:cNvSpPr/>
          <p:nvPr/>
        </p:nvSpPr>
        <p:spPr>
          <a:xfrm rot="10800000">
            <a:off x="1447868" y="5033094"/>
            <a:ext cx="656217" cy="102525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BE8044CC-52C7-4B6D-8961-FF164FD17F73}"/>
              </a:ext>
            </a:extLst>
          </p:cNvPr>
          <p:cNvSpPr txBox="1"/>
          <p:nvPr/>
        </p:nvSpPr>
        <p:spPr>
          <a:xfrm rot="5400000">
            <a:off x="1287183" y="5316462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SUKRI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23" name="Flowchart: Predefined Process 122">
            <a:extLst>
              <a:ext uri="{FF2B5EF4-FFF2-40B4-BE49-F238E27FC236}">
                <a16:creationId xmlns="" xmlns:a16="http://schemas.microsoft.com/office/drawing/2014/main" id="{9B467B66-54D2-4780-A9B9-D6FB4F4A3927}"/>
              </a:ext>
            </a:extLst>
          </p:cNvPr>
          <p:cNvSpPr/>
          <p:nvPr/>
        </p:nvSpPr>
        <p:spPr>
          <a:xfrm rot="10800000">
            <a:off x="1438900" y="6123791"/>
            <a:ext cx="656217" cy="100929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4" name="TextBox 123">
            <a:extLst>
              <a:ext uri="{FF2B5EF4-FFF2-40B4-BE49-F238E27FC236}">
                <a16:creationId xmlns="" xmlns:a16="http://schemas.microsoft.com/office/drawing/2014/main" id="{BDFED455-0E73-40AB-81CC-25EDD78A9F58}"/>
              </a:ext>
            </a:extLst>
          </p:cNvPr>
          <p:cNvSpPr txBox="1"/>
          <p:nvPr/>
        </p:nvSpPr>
        <p:spPr>
          <a:xfrm rot="5400000">
            <a:off x="1257889" y="6427486"/>
            <a:ext cx="1009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SHAHRIZAD</a:t>
            </a:r>
          </a:p>
          <a:p>
            <a:pPr algn="ctr"/>
            <a:r>
              <a:rPr lang="en-MY" sz="1000" dirty="0"/>
              <a:t>(BAYARAN))</a:t>
            </a:r>
          </a:p>
        </p:txBody>
      </p:sp>
      <p:sp>
        <p:nvSpPr>
          <p:cNvPr id="125" name="Flowchart: Predefined Process 124">
            <a:extLst>
              <a:ext uri="{FF2B5EF4-FFF2-40B4-BE49-F238E27FC236}">
                <a16:creationId xmlns="" xmlns:a16="http://schemas.microsoft.com/office/drawing/2014/main" id="{A6472D7F-0840-4F38-8180-98F50C60567D}"/>
              </a:ext>
            </a:extLst>
          </p:cNvPr>
          <p:cNvSpPr/>
          <p:nvPr/>
        </p:nvSpPr>
        <p:spPr>
          <a:xfrm rot="5400000">
            <a:off x="2209573" y="6359321"/>
            <a:ext cx="656217" cy="239044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26" name="TextBox 125">
            <a:extLst>
              <a:ext uri="{FF2B5EF4-FFF2-40B4-BE49-F238E27FC236}">
                <a16:creationId xmlns="" xmlns:a16="http://schemas.microsoft.com/office/drawing/2014/main" id="{0D18BCA4-6D8A-41D8-A934-96D0D32DCD8D}"/>
              </a:ext>
            </a:extLst>
          </p:cNvPr>
          <p:cNvSpPr txBox="1"/>
          <p:nvPr/>
        </p:nvSpPr>
        <p:spPr>
          <a:xfrm>
            <a:off x="2019749" y="73764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RASHID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27" name="Flowchart: Predefined Process 126">
            <a:extLst>
              <a:ext uri="{FF2B5EF4-FFF2-40B4-BE49-F238E27FC236}">
                <a16:creationId xmlns="" xmlns:a16="http://schemas.microsoft.com/office/drawing/2014/main" id="{F9342720-5411-4649-9C12-59D7C648AA30}"/>
              </a:ext>
            </a:extLst>
          </p:cNvPr>
          <p:cNvSpPr/>
          <p:nvPr/>
        </p:nvSpPr>
        <p:spPr>
          <a:xfrm rot="5400000">
            <a:off x="4659853" y="6423195"/>
            <a:ext cx="656217" cy="2287794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28" name="TextBox 127">
            <a:extLst>
              <a:ext uri="{FF2B5EF4-FFF2-40B4-BE49-F238E27FC236}">
                <a16:creationId xmlns="" xmlns:a16="http://schemas.microsoft.com/office/drawing/2014/main" id="{C54F6421-005E-4176-A8BE-DE2C18C12364}"/>
              </a:ext>
            </a:extLst>
          </p:cNvPr>
          <p:cNvSpPr txBox="1"/>
          <p:nvPr/>
        </p:nvSpPr>
        <p:spPr>
          <a:xfrm>
            <a:off x="4627326" y="7376460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NOOR ZAIDAH</a:t>
            </a:r>
          </a:p>
          <a:p>
            <a:pPr algn="ctr"/>
            <a:r>
              <a:rPr lang="en-MY" sz="1000" dirty="0"/>
              <a:t>(AKAUN)</a:t>
            </a:r>
          </a:p>
        </p:txBody>
      </p:sp>
      <p:sp>
        <p:nvSpPr>
          <p:cNvPr id="129" name="Flowchart: Predefined Process 128">
            <a:extLst>
              <a:ext uri="{FF2B5EF4-FFF2-40B4-BE49-F238E27FC236}">
                <a16:creationId xmlns="" xmlns:a16="http://schemas.microsoft.com/office/drawing/2014/main" id="{AC569298-08FB-4BEE-8F80-0E9F089DF6A3}"/>
              </a:ext>
            </a:extLst>
          </p:cNvPr>
          <p:cNvSpPr/>
          <p:nvPr/>
        </p:nvSpPr>
        <p:spPr>
          <a:xfrm rot="10800000">
            <a:off x="6307779" y="7260436"/>
            <a:ext cx="656217" cy="89219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0" name="TextBox 129">
            <a:extLst>
              <a:ext uri="{FF2B5EF4-FFF2-40B4-BE49-F238E27FC236}">
                <a16:creationId xmlns="" xmlns:a16="http://schemas.microsoft.com/office/drawing/2014/main" id="{DB132087-9CEB-4227-A6CB-1C23588B546C}"/>
              </a:ext>
            </a:extLst>
          </p:cNvPr>
          <p:cNvSpPr txBox="1"/>
          <p:nvPr/>
        </p:nvSpPr>
        <p:spPr>
          <a:xfrm rot="5400000">
            <a:off x="6198158" y="7592857"/>
            <a:ext cx="968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BILIK FAIL</a:t>
            </a:r>
          </a:p>
        </p:txBody>
      </p:sp>
      <p:sp>
        <p:nvSpPr>
          <p:cNvPr id="131" name="Flowchart: Predefined Process 130">
            <a:extLst>
              <a:ext uri="{FF2B5EF4-FFF2-40B4-BE49-F238E27FC236}">
                <a16:creationId xmlns="" xmlns:a16="http://schemas.microsoft.com/office/drawing/2014/main" id="{FD008B6E-725E-4719-A493-B1C7C43A36FF}"/>
              </a:ext>
            </a:extLst>
          </p:cNvPr>
          <p:cNvSpPr/>
          <p:nvPr/>
        </p:nvSpPr>
        <p:spPr>
          <a:xfrm rot="5400000">
            <a:off x="21742293" y="2533710"/>
            <a:ext cx="656217" cy="1271200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2" name="TextBox 131">
            <a:extLst>
              <a:ext uri="{FF2B5EF4-FFF2-40B4-BE49-F238E27FC236}">
                <a16:creationId xmlns="" xmlns:a16="http://schemas.microsoft.com/office/drawing/2014/main" id="{70C54B34-2683-40AA-9F8C-8F1EC8EB54DF}"/>
              </a:ext>
            </a:extLst>
          </p:cNvPr>
          <p:cNvSpPr txBox="1"/>
          <p:nvPr/>
        </p:nvSpPr>
        <p:spPr>
          <a:xfrm>
            <a:off x="21584958" y="2991228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AZIM</a:t>
            </a:r>
          </a:p>
          <a:p>
            <a:pPr algn="ctr"/>
            <a:r>
              <a:rPr lang="en-MY" sz="1000" dirty="0"/>
              <a:t>(ASET)</a:t>
            </a:r>
          </a:p>
        </p:txBody>
      </p:sp>
      <p:sp>
        <p:nvSpPr>
          <p:cNvPr id="133" name="Flowchart: Predefined Process 132">
            <a:extLst>
              <a:ext uri="{FF2B5EF4-FFF2-40B4-BE49-F238E27FC236}">
                <a16:creationId xmlns="" xmlns:a16="http://schemas.microsoft.com/office/drawing/2014/main" id="{A146A738-C597-4025-A1D3-9FB70651DDC5}"/>
              </a:ext>
            </a:extLst>
          </p:cNvPr>
          <p:cNvSpPr/>
          <p:nvPr/>
        </p:nvSpPr>
        <p:spPr>
          <a:xfrm rot="5400000">
            <a:off x="11755588" y="5039697"/>
            <a:ext cx="1069257" cy="656215"/>
          </a:xfrm>
          <a:prstGeom prst="flowChartPredefined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4" name="TextBox 133">
            <a:extLst>
              <a:ext uri="{FF2B5EF4-FFF2-40B4-BE49-F238E27FC236}">
                <a16:creationId xmlns="" xmlns:a16="http://schemas.microsoft.com/office/drawing/2014/main" id="{8F6391F6-9D67-40D5-A9B9-891171524A22}"/>
              </a:ext>
            </a:extLst>
          </p:cNvPr>
          <p:cNvSpPr txBox="1"/>
          <p:nvPr/>
        </p:nvSpPr>
        <p:spPr>
          <a:xfrm rot="16200000">
            <a:off x="11766596" y="520648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SUHAILA</a:t>
            </a:r>
          </a:p>
          <a:p>
            <a:pPr algn="ctr"/>
            <a:r>
              <a:rPr lang="en-MY" sz="1000" dirty="0"/>
              <a:t>(ICT)</a:t>
            </a:r>
          </a:p>
        </p:txBody>
      </p:sp>
      <p:sp>
        <p:nvSpPr>
          <p:cNvPr id="135" name="Flowchart: Predefined Process 134">
            <a:extLst>
              <a:ext uri="{FF2B5EF4-FFF2-40B4-BE49-F238E27FC236}">
                <a16:creationId xmlns="" xmlns:a16="http://schemas.microsoft.com/office/drawing/2014/main" id="{8CD241BE-9058-45D3-A1FB-FF2DE909592B}"/>
              </a:ext>
            </a:extLst>
          </p:cNvPr>
          <p:cNvSpPr/>
          <p:nvPr/>
        </p:nvSpPr>
        <p:spPr>
          <a:xfrm rot="5400000">
            <a:off x="11774174" y="6195706"/>
            <a:ext cx="1069257" cy="65621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CD520E71-AA30-409C-9C60-E8C11B26D1D6}"/>
              </a:ext>
            </a:extLst>
          </p:cNvPr>
          <p:cNvSpPr txBox="1"/>
          <p:nvPr/>
        </p:nvSpPr>
        <p:spPr>
          <a:xfrm rot="16200000">
            <a:off x="11785182" y="6362497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ROZALINA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37" name="Flowchart: Predefined Process 136">
            <a:extLst>
              <a:ext uri="{FF2B5EF4-FFF2-40B4-BE49-F238E27FC236}">
                <a16:creationId xmlns="" xmlns:a16="http://schemas.microsoft.com/office/drawing/2014/main" id="{2F2986A8-85A4-4E95-A0D1-F05B1CD6774E}"/>
              </a:ext>
            </a:extLst>
          </p:cNvPr>
          <p:cNvSpPr/>
          <p:nvPr/>
        </p:nvSpPr>
        <p:spPr>
          <a:xfrm rot="5400000">
            <a:off x="11073015" y="3171573"/>
            <a:ext cx="1069257" cy="656215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19AB9BF7-35CD-4D61-BE17-52C1554B9FD0}"/>
              </a:ext>
            </a:extLst>
          </p:cNvPr>
          <p:cNvSpPr txBox="1"/>
          <p:nvPr/>
        </p:nvSpPr>
        <p:spPr>
          <a:xfrm rot="16200000">
            <a:off x="11084023" y="3415308"/>
            <a:ext cx="1013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KOSONG</a:t>
            </a:r>
          </a:p>
        </p:txBody>
      </p:sp>
      <p:sp>
        <p:nvSpPr>
          <p:cNvPr id="84" name="Flowchart: Predefined Process 83">
            <a:extLst>
              <a:ext uri="{FF2B5EF4-FFF2-40B4-BE49-F238E27FC236}">
                <a16:creationId xmlns="" xmlns:a16="http://schemas.microsoft.com/office/drawing/2014/main" id="{63CD3BD7-EF0D-4E20-A623-91FE7D9A36F3}"/>
              </a:ext>
            </a:extLst>
          </p:cNvPr>
          <p:cNvSpPr/>
          <p:nvPr/>
        </p:nvSpPr>
        <p:spPr>
          <a:xfrm rot="5400000">
            <a:off x="10397294" y="6366757"/>
            <a:ext cx="656217" cy="2390443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4B6E3450-DB81-4D89-9E34-32CB051EC1FE}"/>
              </a:ext>
            </a:extLst>
          </p:cNvPr>
          <p:cNvSpPr txBox="1"/>
          <p:nvPr/>
        </p:nvSpPr>
        <p:spPr>
          <a:xfrm>
            <a:off x="10207470" y="7383896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EN SHAHRIN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89" name="Flowchart: Predefined Process 88">
            <a:extLst>
              <a:ext uri="{FF2B5EF4-FFF2-40B4-BE49-F238E27FC236}">
                <a16:creationId xmlns="" xmlns:a16="http://schemas.microsoft.com/office/drawing/2014/main" id="{3988CDA6-552E-4137-926F-695E854B713C}"/>
              </a:ext>
            </a:extLst>
          </p:cNvPr>
          <p:cNvSpPr/>
          <p:nvPr/>
        </p:nvSpPr>
        <p:spPr>
          <a:xfrm rot="5400000">
            <a:off x="8764062" y="488379"/>
            <a:ext cx="656217" cy="1271200"/>
          </a:xfrm>
          <a:prstGeom prst="flowChartPredefinedProcess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3AADC285-CB10-4D97-9DF9-E32F0FC7B121}"/>
              </a:ext>
            </a:extLst>
          </p:cNvPr>
          <p:cNvSpPr txBox="1"/>
          <p:nvPr/>
        </p:nvSpPr>
        <p:spPr>
          <a:xfrm>
            <a:off x="8606727" y="94589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NORAZILAH</a:t>
            </a:r>
          </a:p>
          <a:p>
            <a:pPr algn="ctr"/>
            <a:r>
              <a:rPr lang="en-MY" sz="1000" dirty="0"/>
              <a:t>(MENGURUS)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="" xmlns:a16="http://schemas.microsoft.com/office/drawing/2014/main" id="{4C55DF3A-4BEC-4CE3-833D-740BD8FBB8E9}"/>
              </a:ext>
            </a:extLst>
          </p:cNvPr>
          <p:cNvSpPr/>
          <p:nvPr/>
        </p:nvSpPr>
        <p:spPr>
          <a:xfrm>
            <a:off x="9878224" y="3266016"/>
            <a:ext cx="315502" cy="3010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4" name="Isosceles Triangle 93">
            <a:extLst>
              <a:ext uri="{FF2B5EF4-FFF2-40B4-BE49-F238E27FC236}">
                <a16:creationId xmlns="" xmlns:a16="http://schemas.microsoft.com/office/drawing/2014/main" id="{03350B7B-5753-4483-BB50-ED1740ABB8BE}"/>
              </a:ext>
            </a:extLst>
          </p:cNvPr>
          <p:cNvSpPr/>
          <p:nvPr/>
        </p:nvSpPr>
        <p:spPr>
          <a:xfrm>
            <a:off x="9464652" y="2305339"/>
            <a:ext cx="315502" cy="3010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D380324B-BB4F-4C89-9050-2A2B787DEF7A}"/>
              </a:ext>
            </a:extLst>
          </p:cNvPr>
          <p:cNvSpPr txBox="1"/>
          <p:nvPr/>
        </p:nvSpPr>
        <p:spPr>
          <a:xfrm>
            <a:off x="263562" y="8971675"/>
            <a:ext cx="1177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100" b="1" dirty="0" err="1"/>
              <a:t>Petunjuk</a:t>
            </a:r>
            <a:r>
              <a:rPr lang="en-MY" sz="1100" b="1" dirty="0"/>
              <a:t> :</a:t>
            </a:r>
          </a:p>
        </p:txBody>
      </p:sp>
      <p:sp>
        <p:nvSpPr>
          <p:cNvPr id="99" name="Isosceles Triangle 98">
            <a:extLst>
              <a:ext uri="{FF2B5EF4-FFF2-40B4-BE49-F238E27FC236}">
                <a16:creationId xmlns="" xmlns:a16="http://schemas.microsoft.com/office/drawing/2014/main" id="{8724FB1F-062C-4D64-8373-25EAFDF7620A}"/>
              </a:ext>
            </a:extLst>
          </p:cNvPr>
          <p:cNvSpPr/>
          <p:nvPr/>
        </p:nvSpPr>
        <p:spPr>
          <a:xfrm>
            <a:off x="1561649" y="8820342"/>
            <a:ext cx="300793" cy="302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6AE120CB-7A90-415D-A6C7-BCF3B112D83D}"/>
              </a:ext>
            </a:extLst>
          </p:cNvPr>
          <p:cNvSpPr txBox="1"/>
          <p:nvPr/>
        </p:nvSpPr>
        <p:spPr>
          <a:xfrm>
            <a:off x="1205313" y="9123008"/>
            <a:ext cx="101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MESIN PHOTOSTAT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5062319" y="3731207"/>
            <a:ext cx="390101" cy="29166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7" name="Flowchart: Predefined Process 96">
            <a:extLst>
              <a:ext uri="{FF2B5EF4-FFF2-40B4-BE49-F238E27FC236}">
                <a16:creationId xmlns="" xmlns:a16="http://schemas.microsoft.com/office/drawing/2014/main" id="{BDAA2968-CE27-4F07-A1A7-73985DD1A85B}"/>
              </a:ext>
            </a:extLst>
          </p:cNvPr>
          <p:cNvSpPr/>
          <p:nvPr/>
        </p:nvSpPr>
        <p:spPr>
          <a:xfrm rot="5400000">
            <a:off x="4114381" y="3772545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040FBEE0-C05E-42B1-B35F-819374FE07B7}"/>
              </a:ext>
            </a:extLst>
          </p:cNvPr>
          <p:cNvSpPr txBox="1"/>
          <p:nvPr/>
        </p:nvSpPr>
        <p:spPr>
          <a:xfrm>
            <a:off x="3957046" y="4230063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MASTURA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102" name="Flowchart: Predefined Process 101">
            <a:extLst>
              <a:ext uri="{FF2B5EF4-FFF2-40B4-BE49-F238E27FC236}">
                <a16:creationId xmlns="" xmlns:a16="http://schemas.microsoft.com/office/drawing/2014/main" id="{BDAA2968-CE27-4F07-A1A7-73985DD1A85B}"/>
              </a:ext>
            </a:extLst>
          </p:cNvPr>
          <p:cNvSpPr/>
          <p:nvPr/>
        </p:nvSpPr>
        <p:spPr>
          <a:xfrm rot="5400000">
            <a:off x="4106361" y="2673669"/>
            <a:ext cx="656217" cy="1271200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040FBEE0-C05E-42B1-B35F-819374FE07B7}"/>
              </a:ext>
            </a:extLst>
          </p:cNvPr>
          <p:cNvSpPr txBox="1"/>
          <p:nvPr/>
        </p:nvSpPr>
        <p:spPr>
          <a:xfrm>
            <a:off x="3949026" y="3131187"/>
            <a:ext cx="96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000" dirty="0"/>
              <a:t>MASTURA</a:t>
            </a:r>
          </a:p>
          <a:p>
            <a:pPr algn="ctr"/>
            <a:r>
              <a:rPr lang="en-MY" sz="1000" dirty="0"/>
              <a:t>(BAYARAN)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43584" y="8217622"/>
            <a:ext cx="33522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PILIHAN </a:t>
            </a:r>
            <a:r>
              <a:rPr lang="en-US" sz="6000" b="1" dirty="0" smtClean="0"/>
              <a:t>1</a:t>
            </a:r>
            <a:endParaRPr lang="en-MY" sz="6000" b="1" dirty="0"/>
          </a:p>
        </p:txBody>
      </p:sp>
    </p:spTree>
    <p:extLst>
      <p:ext uri="{BB962C8B-B14F-4D97-AF65-F5344CB8AC3E}">
        <p14:creationId xmlns:p14="http://schemas.microsoft.com/office/powerpoint/2010/main" val="87424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869</Words>
  <Application>Microsoft Office PowerPoint</Application>
  <PresentationFormat>A3 Paper (297x420 mm)</PresentationFormat>
  <Paragraphs>426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yaumu</dc:creator>
  <cp:lastModifiedBy>J03_PSM_Siti_Eshah</cp:lastModifiedBy>
  <cp:revision>46</cp:revision>
  <cp:lastPrinted>2022-02-08T08:48:18Z</cp:lastPrinted>
  <dcterms:created xsi:type="dcterms:W3CDTF">2021-12-29T14:39:34Z</dcterms:created>
  <dcterms:modified xsi:type="dcterms:W3CDTF">2022-08-10T01:11:06Z</dcterms:modified>
</cp:coreProperties>
</file>